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
  </p:notesMasterIdLst>
  <p:sldIdLst>
    <p:sldId id="256" r:id="rId2"/>
  </p:sldIdLst>
  <p:sldSz cx="15240000" cy="215011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1287826"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ヒラギノ角ゴ ProN W6"/>
        <a:ea typeface="ヒラギノ角ゴ ProN W6"/>
        <a:cs typeface="ヒラギノ角ゴ ProN W6"/>
        <a:sym typeface="ヒラギノ角ゴ ProN W6"/>
      </a:defRPr>
    </a:lvl1pPr>
    <a:lvl2pPr marL="0" marR="0" indent="228600" algn="ctr" defTabSz="1287826"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ヒラギノ角ゴ ProN W6"/>
        <a:ea typeface="ヒラギノ角ゴ ProN W6"/>
        <a:cs typeface="ヒラギノ角ゴ ProN W6"/>
        <a:sym typeface="ヒラギノ角ゴ ProN W6"/>
      </a:defRPr>
    </a:lvl2pPr>
    <a:lvl3pPr marL="0" marR="0" indent="457200" algn="ctr" defTabSz="1287826"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ヒラギノ角ゴ ProN W6"/>
        <a:ea typeface="ヒラギノ角ゴ ProN W6"/>
        <a:cs typeface="ヒラギノ角ゴ ProN W6"/>
        <a:sym typeface="ヒラギノ角ゴ ProN W6"/>
      </a:defRPr>
    </a:lvl3pPr>
    <a:lvl4pPr marL="0" marR="0" indent="685800" algn="ctr" defTabSz="1287826"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ヒラギノ角ゴ ProN W6"/>
        <a:ea typeface="ヒラギノ角ゴ ProN W6"/>
        <a:cs typeface="ヒラギノ角ゴ ProN W6"/>
        <a:sym typeface="ヒラギノ角ゴ ProN W6"/>
      </a:defRPr>
    </a:lvl4pPr>
    <a:lvl5pPr marL="0" marR="0" indent="914400" algn="ctr" defTabSz="1287826"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ヒラギノ角ゴ ProN W6"/>
        <a:ea typeface="ヒラギノ角ゴ ProN W6"/>
        <a:cs typeface="ヒラギノ角ゴ ProN W6"/>
        <a:sym typeface="ヒラギノ角ゴ ProN W6"/>
      </a:defRPr>
    </a:lvl5pPr>
    <a:lvl6pPr marL="0" marR="0" indent="1143000" algn="ctr" defTabSz="1287826"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ヒラギノ角ゴ ProN W6"/>
        <a:ea typeface="ヒラギノ角ゴ ProN W6"/>
        <a:cs typeface="ヒラギノ角ゴ ProN W6"/>
        <a:sym typeface="ヒラギノ角ゴ ProN W6"/>
      </a:defRPr>
    </a:lvl6pPr>
    <a:lvl7pPr marL="0" marR="0" indent="1371600" algn="ctr" defTabSz="1287826"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ヒラギノ角ゴ ProN W6"/>
        <a:ea typeface="ヒラギノ角ゴ ProN W6"/>
        <a:cs typeface="ヒラギノ角ゴ ProN W6"/>
        <a:sym typeface="ヒラギノ角ゴ ProN W6"/>
      </a:defRPr>
    </a:lvl7pPr>
    <a:lvl8pPr marL="0" marR="0" indent="1600200" algn="ctr" defTabSz="1287826"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ヒラギノ角ゴ ProN W6"/>
        <a:ea typeface="ヒラギノ角ゴ ProN W6"/>
        <a:cs typeface="ヒラギノ角ゴ ProN W6"/>
        <a:sym typeface="ヒラギノ角ゴ ProN W6"/>
      </a:defRPr>
    </a:lvl8pPr>
    <a:lvl9pPr marL="0" marR="0" indent="1828800" algn="ctr" defTabSz="1287826"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ヒラギノ角ゴ ProN W6"/>
        <a:ea typeface="ヒラギノ角ゴ ProN W6"/>
        <a:cs typeface="ヒラギノ角ゴ ProN W6"/>
        <a:sym typeface="ヒラギノ角ゴ ProN W6"/>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FB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ヒラギノ角ゴ ProN W6"/>
          <a:ea typeface="ヒラギノ角ゴ ProN W6"/>
          <a:cs typeface="ヒラギノ角ゴ ProN W6"/>
        </a:font>
        <a:srgbClr val="FFFFFF"/>
      </a:tcTxStyle>
      <a:tcStyle>
        <a:tcBdr>
          <a:left>
            <a:ln w="12700" cap="flat">
              <a:noFill/>
              <a:miter lim="400000"/>
            </a:ln>
          </a:left>
          <a:right>
            <a:ln w="3175" cap="flat">
              <a:noFill/>
              <a:miter lim="400000"/>
            </a:ln>
          </a:right>
          <a:top>
            <a:ln w="12700" cap="flat">
              <a:noFill/>
              <a:miter lim="400000"/>
            </a:ln>
          </a:top>
          <a:bottom>
            <a:ln w="12700" cap="flat">
              <a:noFill/>
              <a:miter lim="400000"/>
            </a:ln>
          </a:bottom>
          <a:insideH>
            <a:ln w="12700" cap="flat">
              <a:noFill/>
              <a:miter lim="400000"/>
            </a:ln>
          </a:insideH>
          <a:insideV>
            <a:ln w="3175" cap="flat">
              <a:noFill/>
              <a:miter lim="400000"/>
            </a:ln>
          </a:insideV>
        </a:tcBdr>
        <a:fill>
          <a:solidFill>
            <a:schemeClr val="accent1">
              <a:lumOff val="-13575"/>
            </a:schemeClr>
          </a:solidFill>
        </a:fill>
      </a:tcStyle>
    </a:firstCol>
    <a:lastRow>
      <a:tcTxStyle b="off" i="off">
        <a:fontRef idx="minor">
          <a:srgbClr val="000000"/>
        </a:fontRef>
        <a:srgbClr val="000000"/>
      </a:tcTxStyle>
      <a:tcStyle>
        <a:tcBdr>
          <a:left>
            <a:ln w="12700" cap="flat">
              <a:noFill/>
              <a:miter lim="400000"/>
            </a:ln>
          </a:left>
          <a:right>
            <a:ln w="12700" cap="flat">
              <a:noFill/>
              <a:miter lim="400000"/>
            </a:ln>
          </a:right>
          <a:top>
            <a:ln w="3175" cap="flat">
              <a:solidFill>
                <a:srgbClr val="3797C6"/>
              </a:solidFill>
              <a:prstDash val="solid"/>
              <a:miter lim="400000"/>
            </a:ln>
          </a:top>
          <a:bottom>
            <a:ln w="12700" cap="flat">
              <a:noFill/>
              <a:miter lim="400000"/>
            </a:ln>
          </a:bottom>
          <a:insideH>
            <a:ln w="3175" cap="flat">
              <a:noFill/>
              <a:miter lim="400000"/>
            </a:ln>
          </a:insideH>
          <a:insideV>
            <a:ln w="12700" cap="flat">
              <a:noFill/>
              <a:miter lim="400000"/>
            </a:ln>
          </a:insideV>
        </a:tcBdr>
        <a:fill>
          <a:solidFill>
            <a:srgbClr val="FFFFFF"/>
          </a:solidFill>
        </a:fill>
      </a:tcStyle>
    </a:lastRow>
    <a:firstRow>
      <a:tcTxStyle b="on" i="off">
        <a:font>
          <a:latin typeface="ヒラギノ角ゴ ProN W6"/>
          <a:ea typeface="ヒラギノ角ゴ ProN W6"/>
          <a:cs typeface="ヒラギノ角ゴ ProN W6"/>
        </a:font>
        <a:srgbClr val="FFFFFF"/>
      </a:tcTxStyle>
      <a:tcStyle>
        <a:tcBdr>
          <a:left>
            <a:ln w="12700" cap="flat">
              <a:noFill/>
              <a:miter lim="400000"/>
            </a:ln>
          </a:left>
          <a:right>
            <a:ln w="12700" cap="flat">
              <a:noFill/>
              <a:miter lim="400000"/>
            </a:ln>
          </a:right>
          <a:top>
            <a:ln w="12700" cap="flat">
              <a:noFill/>
              <a:miter lim="400000"/>
            </a:ln>
          </a:top>
          <a:bottom>
            <a:ln w="3175" cap="flat">
              <a:noFill/>
              <a:miter lim="400000"/>
            </a:ln>
          </a:bottom>
          <a:insideH>
            <a:ln w="3175"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Ref idx="minor">
          <a:srgbClr val="000000"/>
        </a:fontRef>
        <a:srgbClr val="000000"/>
      </a:tcTxStyle>
      <a:tcStyle>
        <a:tcBdr>
          <a:left>
            <a:ln w="3175" cap="flat">
              <a:solidFill>
                <a:srgbClr val="B8B8B8"/>
              </a:solidFill>
              <a:prstDash val="solid"/>
              <a:miter lim="400000"/>
            </a:ln>
          </a:left>
          <a:right>
            <a:ln w="3175" cap="flat">
              <a:solidFill>
                <a:srgbClr val="B8B8B8"/>
              </a:solidFill>
              <a:prstDash val="solid"/>
              <a:miter lim="400000"/>
            </a:ln>
          </a:right>
          <a:top>
            <a:ln w="3175" cap="flat">
              <a:solidFill>
                <a:srgbClr val="B8B8B8"/>
              </a:solidFill>
              <a:prstDash val="solid"/>
              <a:miter lim="400000"/>
            </a:ln>
          </a:top>
          <a:bottom>
            <a:ln w="3175" cap="flat">
              <a:solidFill>
                <a:srgbClr val="B8B8B8"/>
              </a:solidFill>
              <a:prstDash val="solid"/>
              <a:miter lim="400000"/>
            </a:ln>
          </a:bottom>
          <a:insideH>
            <a:ln w="3175" cap="flat">
              <a:solidFill>
                <a:srgbClr val="B8B8B8"/>
              </a:solidFill>
              <a:prstDash val="solid"/>
              <a:miter lim="400000"/>
            </a:ln>
          </a:insideH>
          <a:insideV>
            <a:ln w="3175"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3175" cap="flat">
              <a:solidFill>
                <a:srgbClr val="606060"/>
              </a:solidFill>
              <a:prstDash val="solid"/>
              <a:miter lim="400000"/>
            </a:ln>
          </a:left>
          <a:right>
            <a:ln w="3175" cap="flat">
              <a:solidFill>
                <a:srgbClr val="606060"/>
              </a:solidFill>
              <a:prstDash val="solid"/>
              <a:miter lim="400000"/>
            </a:ln>
          </a:right>
          <a:top>
            <a:ln w="3175" cap="flat">
              <a:solidFill>
                <a:srgbClr val="606060"/>
              </a:solidFill>
              <a:prstDash val="solid"/>
              <a:miter lim="400000"/>
            </a:ln>
          </a:top>
          <a:bottom>
            <a:ln w="3175" cap="flat">
              <a:solidFill>
                <a:srgbClr val="606060"/>
              </a:solidFill>
              <a:prstDash val="solid"/>
              <a:miter lim="400000"/>
            </a:ln>
          </a:bottom>
          <a:insideH>
            <a:ln w="3175" cap="flat">
              <a:solidFill>
                <a:srgbClr val="606060"/>
              </a:solidFill>
              <a:prstDash val="solid"/>
              <a:miter lim="400000"/>
            </a:ln>
          </a:insideH>
          <a:insideV>
            <a:ln w="3175" cap="flat">
              <a:solidFill>
                <a:srgbClr val="606060"/>
              </a:solidFill>
              <a:prstDash val="solid"/>
              <a:miter lim="400000"/>
            </a:ln>
          </a:insideV>
        </a:tcBdr>
        <a:fill>
          <a:solidFill>
            <a:schemeClr val="accent3">
              <a:hueOff val="362282"/>
              <a:satOff val="31803"/>
              <a:lumOff val="-18242"/>
            </a:schemeClr>
          </a:solidFill>
        </a:fill>
      </a:tcStyle>
    </a:firstCol>
    <a:lastRow>
      <a:tcTxStyle b="off" i="off">
        <a:fontRef idx="minor">
          <a:srgbClr val="000000"/>
        </a:fontRef>
        <a:srgbClr val="000000"/>
      </a:tcTxStyle>
      <a:tcStyle>
        <a:tcBdr>
          <a:left>
            <a:ln w="3175" cap="flat">
              <a:solidFill>
                <a:srgbClr val="606060"/>
              </a:solidFill>
              <a:prstDash val="solid"/>
              <a:miter lim="400000"/>
            </a:ln>
          </a:left>
          <a:right>
            <a:ln w="3175" cap="flat">
              <a:solidFill>
                <a:srgbClr val="606060"/>
              </a:solidFill>
              <a:prstDash val="solid"/>
              <a:miter lim="400000"/>
            </a:ln>
          </a:right>
          <a:top>
            <a:ln w="3175" cap="flat">
              <a:solidFill>
                <a:srgbClr val="606060"/>
              </a:solidFill>
              <a:prstDash val="solid"/>
              <a:miter lim="400000"/>
            </a:ln>
          </a:top>
          <a:bottom>
            <a:ln w="3175" cap="flat">
              <a:solidFill>
                <a:srgbClr val="606060"/>
              </a:solidFill>
              <a:prstDash val="solid"/>
              <a:miter lim="400000"/>
            </a:ln>
          </a:bottom>
          <a:insideH>
            <a:ln w="3175" cap="flat">
              <a:solidFill>
                <a:srgbClr val="606060"/>
              </a:solidFill>
              <a:prstDash val="solid"/>
              <a:miter lim="400000"/>
            </a:ln>
          </a:insideH>
          <a:insideV>
            <a:ln w="3175"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3175" cap="flat">
              <a:solidFill>
                <a:srgbClr val="929292"/>
              </a:solidFill>
              <a:prstDash val="solid"/>
              <a:miter lim="400000"/>
            </a:ln>
          </a:left>
          <a:right>
            <a:ln w="3175" cap="flat">
              <a:solidFill>
                <a:srgbClr val="929292"/>
              </a:solidFill>
              <a:prstDash val="solid"/>
              <a:miter lim="400000"/>
            </a:ln>
          </a:right>
          <a:top>
            <a:ln w="3175" cap="flat">
              <a:solidFill>
                <a:srgbClr val="606060"/>
              </a:solidFill>
              <a:prstDash val="solid"/>
              <a:miter lim="400000"/>
            </a:ln>
          </a:top>
          <a:bottom>
            <a:ln w="3175" cap="flat">
              <a:solidFill>
                <a:srgbClr val="606060"/>
              </a:solidFill>
              <a:prstDash val="solid"/>
              <a:miter lim="400000"/>
            </a:ln>
          </a:bottom>
          <a:insideH>
            <a:ln w="3175" cap="flat">
              <a:solidFill>
                <a:srgbClr val="929292"/>
              </a:solidFill>
              <a:prstDash val="solid"/>
              <a:miter lim="400000"/>
            </a:ln>
          </a:insideH>
          <a:insideV>
            <a:ln w="3175"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3175" cap="flat">
              <a:solidFill>
                <a:srgbClr val="5D5D5D"/>
              </a:solidFill>
              <a:custDash>
                <a:ds d="200000" sp="200000"/>
              </a:custDash>
              <a:miter lim="400000"/>
            </a:ln>
          </a:left>
          <a:right>
            <a:ln w="3175" cap="flat">
              <a:solidFill>
                <a:srgbClr val="5D5D5D"/>
              </a:solidFill>
              <a:custDash>
                <a:ds d="200000" sp="200000"/>
              </a:custDash>
              <a:miter lim="400000"/>
            </a:ln>
          </a:right>
          <a:top>
            <a:ln w="3175" cap="flat">
              <a:solidFill>
                <a:srgbClr val="5D5D5D"/>
              </a:solidFill>
              <a:custDash>
                <a:ds d="200000" sp="200000"/>
              </a:custDash>
              <a:miter lim="400000"/>
            </a:ln>
          </a:top>
          <a:bottom>
            <a:ln w="3175" cap="flat">
              <a:solidFill>
                <a:srgbClr val="5D5D5D"/>
              </a:solidFill>
              <a:custDash>
                <a:ds d="200000" sp="200000"/>
              </a:custDash>
              <a:miter lim="400000"/>
            </a:ln>
          </a:bottom>
          <a:insideH>
            <a:ln w="3175" cap="flat">
              <a:solidFill>
                <a:srgbClr val="5D5D5D"/>
              </a:solidFill>
              <a:custDash>
                <a:ds d="200000" sp="200000"/>
              </a:custDash>
              <a:miter lim="400000"/>
            </a:ln>
          </a:insideH>
          <a:insideV>
            <a:ln w="3175"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3175" cap="flat">
              <a:solidFill>
                <a:srgbClr val="5D5D5D"/>
              </a:solidFill>
              <a:prstDash val="solid"/>
              <a:miter lim="400000"/>
            </a:ln>
          </a:left>
          <a:right>
            <a:ln w="3175" cap="flat">
              <a:solidFill>
                <a:srgbClr val="5D5D5D"/>
              </a:solidFill>
              <a:prstDash val="solid"/>
              <a:miter lim="400000"/>
            </a:ln>
          </a:right>
          <a:top>
            <a:ln w="3175" cap="flat">
              <a:solidFill>
                <a:srgbClr val="5D5D5D"/>
              </a:solidFill>
              <a:prstDash val="solid"/>
              <a:miter lim="400000"/>
            </a:ln>
          </a:top>
          <a:bottom>
            <a:ln w="3175" cap="flat">
              <a:solidFill>
                <a:srgbClr val="5D5D5D"/>
              </a:solidFill>
              <a:prstDash val="solid"/>
              <a:miter lim="400000"/>
            </a:ln>
          </a:bottom>
          <a:insideH>
            <a:ln w="3175" cap="flat">
              <a:solidFill>
                <a:srgbClr val="5D5D5D"/>
              </a:solidFill>
              <a:prstDash val="solid"/>
              <a:miter lim="400000"/>
            </a:ln>
          </a:insideH>
          <a:insideV>
            <a:ln w="3175"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3175" cap="flat">
              <a:solidFill>
                <a:srgbClr val="5D5D5D"/>
              </a:solidFill>
              <a:prstDash val="solid"/>
              <a:miter lim="400000"/>
            </a:ln>
          </a:left>
          <a:right>
            <a:ln w="3175" cap="flat">
              <a:solidFill>
                <a:srgbClr val="5D5D5D"/>
              </a:solidFill>
              <a:prstDash val="solid"/>
              <a:miter lim="400000"/>
            </a:ln>
          </a:right>
          <a:top>
            <a:ln w="3175" cap="flat">
              <a:solidFill>
                <a:srgbClr val="5D5D5D"/>
              </a:solidFill>
              <a:prstDash val="solid"/>
              <a:miter lim="400000"/>
            </a:ln>
          </a:top>
          <a:bottom>
            <a:ln w="3175" cap="flat">
              <a:solidFill>
                <a:srgbClr val="5D5D5D"/>
              </a:solidFill>
              <a:prstDash val="solid"/>
              <a:miter lim="400000"/>
            </a:ln>
          </a:bottom>
          <a:insideH>
            <a:ln w="3175" cap="flat">
              <a:solidFill>
                <a:srgbClr val="5D5D5D"/>
              </a:solidFill>
              <a:prstDash val="solid"/>
              <a:miter lim="400000"/>
            </a:ln>
          </a:insideH>
          <a:insideV>
            <a:ln w="3175"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3175" cap="flat">
              <a:solidFill>
                <a:srgbClr val="5D5D5D"/>
              </a:solidFill>
              <a:prstDash val="solid"/>
              <a:miter lim="400000"/>
            </a:ln>
          </a:left>
          <a:right>
            <a:ln w="3175" cap="flat">
              <a:solidFill>
                <a:srgbClr val="5D5D5D"/>
              </a:solidFill>
              <a:prstDash val="solid"/>
              <a:miter lim="400000"/>
            </a:ln>
          </a:right>
          <a:top>
            <a:ln w="3175" cap="flat">
              <a:solidFill>
                <a:srgbClr val="5D5D5D"/>
              </a:solidFill>
              <a:prstDash val="solid"/>
              <a:miter lim="400000"/>
            </a:ln>
          </a:top>
          <a:bottom>
            <a:ln w="3175" cap="flat">
              <a:solidFill>
                <a:srgbClr val="5D5D5D"/>
              </a:solidFill>
              <a:prstDash val="solid"/>
              <a:miter lim="400000"/>
            </a:ln>
          </a:bottom>
          <a:insideH>
            <a:ln w="3175" cap="flat">
              <a:solidFill>
                <a:srgbClr val="5D5D5D"/>
              </a:solidFill>
              <a:prstDash val="solid"/>
              <a:miter lim="400000"/>
            </a:ln>
          </a:insideH>
          <a:insideV>
            <a:ln w="3175"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Ref idx="minor">
          <a:srgbClr val="000000"/>
        </a:fontRef>
        <a:srgbClr val="000000"/>
      </a:tcTxStyle>
      <a:tcStyle>
        <a:tcBdr>
          <a:left>
            <a:ln w="3175" cap="flat">
              <a:solidFill>
                <a:srgbClr val="A6AAA9"/>
              </a:solidFill>
              <a:prstDash val="solid"/>
              <a:miter lim="400000"/>
            </a:ln>
          </a:left>
          <a:right>
            <a:ln w="3175" cap="flat">
              <a:solidFill>
                <a:srgbClr val="A6AAA9"/>
              </a:solidFill>
              <a:prstDash val="solid"/>
              <a:miter lim="400000"/>
            </a:ln>
          </a:right>
          <a:top>
            <a:ln w="3175" cap="flat">
              <a:solidFill>
                <a:srgbClr val="A6AAA9"/>
              </a:solidFill>
              <a:prstDash val="solid"/>
              <a:miter lim="400000"/>
            </a:ln>
          </a:top>
          <a:bottom>
            <a:ln w="3175" cap="flat">
              <a:solidFill>
                <a:srgbClr val="A6AAA9"/>
              </a:solidFill>
              <a:prstDash val="solid"/>
              <a:miter lim="400000"/>
            </a:ln>
          </a:bottom>
          <a:insideH>
            <a:ln w="3175" cap="flat">
              <a:solidFill>
                <a:srgbClr val="A6AAA9"/>
              </a:solidFill>
              <a:prstDash val="solid"/>
              <a:miter lim="400000"/>
            </a:ln>
          </a:insideH>
          <a:insideV>
            <a:ln w="3175"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ヒラギノ角ゴ ProN W6"/>
          <a:ea typeface="ヒラギノ角ゴ ProN W6"/>
          <a:cs typeface="ヒラギノ角ゴ ProN W6"/>
        </a:font>
        <a:srgbClr val="FFFFFF"/>
      </a:tcTxStyle>
      <a:tcStyle>
        <a:tcBdr>
          <a:left>
            <a:ln w="3175" cap="flat">
              <a:solidFill>
                <a:srgbClr val="A6AAA9"/>
              </a:solidFill>
              <a:prstDash val="solid"/>
              <a:miter lim="400000"/>
            </a:ln>
          </a:left>
          <a:right>
            <a:ln w="3175" cap="flat">
              <a:solidFill>
                <a:srgbClr val="A6AAA9"/>
              </a:solidFill>
              <a:prstDash val="solid"/>
              <a:miter lim="400000"/>
            </a:ln>
          </a:right>
          <a:top>
            <a:ln w="3175" cap="flat">
              <a:solidFill>
                <a:srgbClr val="A6AAA9"/>
              </a:solidFill>
              <a:prstDash val="solid"/>
              <a:miter lim="400000"/>
            </a:ln>
          </a:top>
          <a:bottom>
            <a:ln w="3175" cap="flat">
              <a:solidFill>
                <a:srgbClr val="A6AAA9"/>
              </a:solidFill>
              <a:prstDash val="solid"/>
              <a:miter lim="400000"/>
            </a:ln>
          </a:bottom>
          <a:insideH>
            <a:ln w="3175" cap="flat">
              <a:solidFill>
                <a:srgbClr val="A6AAA9"/>
              </a:solidFill>
              <a:prstDash val="solid"/>
              <a:miter lim="400000"/>
            </a:ln>
          </a:insideH>
          <a:insideV>
            <a:ln w="3175"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ヒラギノ角ゴ ProN W6"/>
          <a:ea typeface="ヒラギノ角ゴ ProN W6"/>
          <a:cs typeface="ヒラギノ角ゴ ProN W6"/>
        </a:font>
        <a:srgbClr val="FFFFFF"/>
      </a:tcTxStyle>
      <a:tcStyle>
        <a:tcBdr>
          <a:left>
            <a:ln w="3175" cap="flat">
              <a:solidFill>
                <a:srgbClr val="A6AAA9"/>
              </a:solidFill>
              <a:prstDash val="solid"/>
              <a:miter lim="400000"/>
            </a:ln>
          </a:left>
          <a:right>
            <a:ln w="3175" cap="flat">
              <a:solidFill>
                <a:srgbClr val="A6AAA9"/>
              </a:solidFill>
              <a:prstDash val="solid"/>
              <a:miter lim="400000"/>
            </a:ln>
          </a:right>
          <a:top>
            <a:ln w="3175" cap="flat">
              <a:solidFill>
                <a:srgbClr val="A6AAA9"/>
              </a:solidFill>
              <a:prstDash val="solid"/>
              <a:miter lim="400000"/>
            </a:ln>
          </a:top>
          <a:bottom>
            <a:ln w="3175" cap="flat">
              <a:solidFill>
                <a:srgbClr val="A6AAA9"/>
              </a:solidFill>
              <a:prstDash val="solid"/>
              <a:miter lim="400000"/>
            </a:ln>
          </a:bottom>
          <a:insideH>
            <a:ln w="3175" cap="flat">
              <a:solidFill>
                <a:srgbClr val="A6AAA9"/>
              </a:solidFill>
              <a:prstDash val="solid"/>
              <a:miter lim="400000"/>
            </a:ln>
          </a:insideH>
          <a:insideV>
            <a:ln w="3175" cap="flat">
              <a:solidFill>
                <a:srgbClr val="A6AAA9"/>
              </a:solidFill>
              <a:prstDash val="solid"/>
              <a:miter lim="400000"/>
            </a:ln>
          </a:insideV>
        </a:tcBdr>
        <a:fill>
          <a:solidFill>
            <a:srgbClr val="C24785"/>
          </a:solidFill>
        </a:fill>
      </a:tcStyle>
    </a:lastRow>
    <a:firstRow>
      <a:tcTxStyle b="on" i="off">
        <a:font>
          <a:latin typeface="ヒラギノ角ゴ ProN W6"/>
          <a:ea typeface="ヒラギノ角ゴ ProN W6"/>
          <a:cs typeface="ヒラギノ角ゴ ProN W6"/>
        </a:font>
        <a:srgbClr val="FFFFFF"/>
      </a:tcTxStyle>
      <a:tcStyle>
        <a:tcBdr>
          <a:left>
            <a:ln w="3175" cap="flat">
              <a:solidFill>
                <a:srgbClr val="A6AAA9"/>
              </a:solidFill>
              <a:prstDash val="solid"/>
              <a:miter lim="400000"/>
            </a:ln>
          </a:left>
          <a:right>
            <a:ln w="3175" cap="flat">
              <a:solidFill>
                <a:srgbClr val="A6AAA9"/>
              </a:solidFill>
              <a:prstDash val="solid"/>
              <a:miter lim="400000"/>
            </a:ln>
          </a:right>
          <a:top>
            <a:ln w="3175" cap="flat">
              <a:solidFill>
                <a:srgbClr val="A6AAA9"/>
              </a:solidFill>
              <a:prstDash val="solid"/>
              <a:miter lim="400000"/>
            </a:ln>
          </a:top>
          <a:bottom>
            <a:ln w="3175" cap="flat">
              <a:solidFill>
                <a:srgbClr val="A6AAA9"/>
              </a:solidFill>
              <a:prstDash val="solid"/>
              <a:miter lim="400000"/>
            </a:ln>
          </a:bottom>
          <a:insideH>
            <a:ln w="3175" cap="flat">
              <a:solidFill>
                <a:srgbClr val="A6AAA9"/>
              </a:solidFill>
              <a:prstDash val="solid"/>
              <a:miter lim="400000"/>
            </a:ln>
          </a:insideH>
          <a:insideV>
            <a:ln w="3175"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Ref idx="minor">
          <a:srgbClr val="000000"/>
        </a:fontRef>
        <a:srgbClr val="000000"/>
      </a:tcTxStyle>
      <a:tcStyle>
        <a:tcBdr>
          <a:left>
            <a:ln w="3175" cap="flat">
              <a:solidFill>
                <a:srgbClr val="FFFFFF"/>
              </a:solidFill>
              <a:prstDash val="solid"/>
              <a:miter lim="400000"/>
            </a:ln>
          </a:left>
          <a:right>
            <a:ln w="3175" cap="flat">
              <a:solidFill>
                <a:srgbClr val="FFFFFF"/>
              </a:solidFill>
              <a:prstDash val="solid"/>
              <a:miter lim="400000"/>
            </a:ln>
          </a:right>
          <a:top>
            <a:ln w="3175" cap="flat">
              <a:solidFill>
                <a:srgbClr val="FFFFFF"/>
              </a:solidFill>
              <a:prstDash val="solid"/>
              <a:miter lim="400000"/>
            </a:ln>
          </a:top>
          <a:bottom>
            <a:ln w="3175" cap="flat">
              <a:solidFill>
                <a:srgbClr val="FFFFFF"/>
              </a:solidFill>
              <a:prstDash val="solid"/>
              <a:miter lim="400000"/>
            </a:ln>
          </a:bottom>
          <a:insideH>
            <a:ln w="3175" cap="flat">
              <a:solidFill>
                <a:srgbClr val="FFFFFF"/>
              </a:solidFill>
              <a:prstDash val="solid"/>
              <a:miter lim="400000"/>
            </a:ln>
          </a:insideH>
          <a:insideV>
            <a:ln w="3175"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ヒラギノ角ゴ ProN W6"/>
          <a:ea typeface="ヒラギノ角ゴ ProN W6"/>
          <a:cs typeface="ヒラギノ角ゴ ProN W6"/>
        </a:font>
        <a:srgbClr val="FFFFFF"/>
      </a:tcTxStyle>
      <a:tcStyle>
        <a:tcBdr>
          <a:left>
            <a:ln w="3175" cap="flat">
              <a:solidFill>
                <a:srgbClr val="FFFFFF"/>
              </a:solidFill>
              <a:prstDash val="solid"/>
              <a:miter lim="400000"/>
            </a:ln>
          </a:left>
          <a:right>
            <a:ln w="3175" cap="flat">
              <a:solidFill>
                <a:srgbClr val="FFFFFF"/>
              </a:solidFill>
              <a:prstDash val="solid"/>
              <a:miter lim="400000"/>
            </a:ln>
          </a:right>
          <a:top>
            <a:ln w="3175" cap="flat">
              <a:solidFill>
                <a:srgbClr val="FFFFFF"/>
              </a:solidFill>
              <a:prstDash val="solid"/>
              <a:miter lim="400000"/>
            </a:ln>
          </a:top>
          <a:bottom>
            <a:ln w="3175" cap="flat">
              <a:solidFill>
                <a:srgbClr val="FFFFFF"/>
              </a:solidFill>
              <a:prstDash val="solid"/>
              <a:miter lim="400000"/>
            </a:ln>
          </a:bottom>
          <a:insideH>
            <a:ln w="3175" cap="flat">
              <a:solidFill>
                <a:srgbClr val="FFFFFF"/>
              </a:solidFill>
              <a:prstDash val="solid"/>
              <a:miter lim="400000"/>
            </a:ln>
          </a:insideH>
          <a:insideV>
            <a:ln w="3175" cap="flat">
              <a:solidFill>
                <a:srgbClr val="FFFFFF"/>
              </a:solidFill>
              <a:prstDash val="solid"/>
              <a:miter lim="400000"/>
            </a:ln>
          </a:insideV>
        </a:tcBdr>
        <a:fill>
          <a:solidFill>
            <a:srgbClr val="53585F"/>
          </a:solidFill>
        </a:fill>
      </a:tcStyle>
    </a:firstCol>
    <a:lastRow>
      <a:tcTxStyle b="on" i="off">
        <a:font>
          <a:latin typeface="ヒラギノ角ゴ ProN W6"/>
          <a:ea typeface="ヒラギノ角ゴ ProN W6"/>
          <a:cs typeface="ヒラギノ角ゴ ProN W6"/>
        </a:font>
        <a:srgbClr val="FFFFFF"/>
      </a:tcTxStyle>
      <a:tcStyle>
        <a:tcBdr>
          <a:left>
            <a:ln w="3175" cap="flat">
              <a:solidFill>
                <a:srgbClr val="FFFFFF"/>
              </a:solidFill>
              <a:prstDash val="solid"/>
              <a:miter lim="400000"/>
            </a:ln>
          </a:left>
          <a:right>
            <a:ln w="3175" cap="flat">
              <a:solidFill>
                <a:srgbClr val="FFFFFF"/>
              </a:solidFill>
              <a:prstDash val="solid"/>
              <a:miter lim="400000"/>
            </a:ln>
          </a:right>
          <a:top>
            <a:ln w="3175" cap="flat">
              <a:solidFill>
                <a:srgbClr val="FFFFFF"/>
              </a:solidFill>
              <a:prstDash val="solid"/>
              <a:miter lim="400000"/>
            </a:ln>
          </a:top>
          <a:bottom>
            <a:ln w="3175" cap="flat">
              <a:solidFill>
                <a:srgbClr val="FFFFFF"/>
              </a:solidFill>
              <a:prstDash val="solid"/>
              <a:miter lim="400000"/>
            </a:ln>
          </a:bottom>
          <a:insideH>
            <a:ln w="3175" cap="flat">
              <a:solidFill>
                <a:srgbClr val="FFFFFF"/>
              </a:solidFill>
              <a:prstDash val="solid"/>
              <a:miter lim="400000"/>
            </a:ln>
          </a:insideH>
          <a:insideV>
            <a:ln w="3175" cap="flat">
              <a:solidFill>
                <a:srgbClr val="FFFFFF"/>
              </a:solidFill>
              <a:prstDash val="solid"/>
              <a:miter lim="400000"/>
            </a:ln>
          </a:insideV>
        </a:tcBdr>
        <a:fill>
          <a:solidFill>
            <a:srgbClr val="798089"/>
          </a:solidFill>
        </a:fill>
      </a:tcStyle>
    </a:lastRow>
    <a:firstRow>
      <a:tcTxStyle b="on" i="off">
        <a:font>
          <a:latin typeface="ヒラギノ角ゴ ProN W6"/>
          <a:ea typeface="ヒラギノ角ゴ ProN W6"/>
          <a:cs typeface="ヒラギノ角ゴ ProN W6"/>
        </a:font>
        <a:srgbClr val="FFFFFF"/>
      </a:tcTxStyle>
      <a:tcStyle>
        <a:tcBdr>
          <a:left>
            <a:ln w="3175" cap="flat">
              <a:solidFill>
                <a:srgbClr val="FFFFFF"/>
              </a:solidFill>
              <a:prstDash val="solid"/>
              <a:miter lim="400000"/>
            </a:ln>
          </a:left>
          <a:right>
            <a:ln w="3175" cap="flat">
              <a:solidFill>
                <a:srgbClr val="FFFFFF"/>
              </a:solidFill>
              <a:prstDash val="solid"/>
              <a:miter lim="400000"/>
            </a:ln>
          </a:right>
          <a:top>
            <a:ln w="3175" cap="flat">
              <a:solidFill>
                <a:srgbClr val="FFFFFF"/>
              </a:solidFill>
              <a:prstDash val="solid"/>
              <a:miter lim="400000"/>
            </a:ln>
          </a:top>
          <a:bottom>
            <a:ln w="3175" cap="flat">
              <a:solidFill>
                <a:srgbClr val="FFFFFF"/>
              </a:solidFill>
              <a:prstDash val="solid"/>
              <a:miter lim="400000"/>
            </a:ln>
          </a:bottom>
          <a:insideH>
            <a:ln w="3175" cap="flat">
              <a:solidFill>
                <a:srgbClr val="FFFFFF"/>
              </a:solidFill>
              <a:prstDash val="solid"/>
              <a:miter lim="400000"/>
            </a:ln>
          </a:insideH>
          <a:insideV>
            <a:ln w="3175"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Ref idx="minor">
          <a:srgbClr val="000000"/>
        </a:fontRef>
        <a:srgbClr val="000000"/>
      </a:tcTxStyle>
      <a:tcStyle>
        <a:tcBdr>
          <a:left>
            <a:ln w="3175" cap="flat">
              <a:solidFill>
                <a:srgbClr val="000000"/>
              </a:solidFill>
              <a:custDash>
                <a:ds d="200000" sp="200000"/>
              </a:custDash>
              <a:miter lim="400000"/>
            </a:ln>
          </a:left>
          <a:right>
            <a:ln w="3175" cap="flat">
              <a:solidFill>
                <a:srgbClr val="000000"/>
              </a:solidFill>
              <a:custDash>
                <a:ds d="200000" sp="200000"/>
              </a:custDash>
              <a:miter lim="400000"/>
            </a:ln>
          </a:right>
          <a:top>
            <a:ln w="3175" cap="flat">
              <a:solidFill>
                <a:srgbClr val="000000"/>
              </a:solidFill>
              <a:custDash>
                <a:ds d="200000" sp="200000"/>
              </a:custDash>
              <a:miter lim="400000"/>
            </a:ln>
          </a:top>
          <a:bottom>
            <a:ln w="3175" cap="flat">
              <a:solidFill>
                <a:srgbClr val="000000"/>
              </a:solidFill>
              <a:custDash>
                <a:ds d="200000" sp="200000"/>
              </a:custDash>
              <a:miter lim="400000"/>
            </a:ln>
          </a:bottom>
          <a:insideH>
            <a:ln w="3175" cap="flat">
              <a:solidFill>
                <a:srgbClr val="000000"/>
              </a:solidFill>
              <a:custDash>
                <a:ds d="200000" sp="200000"/>
              </a:custDash>
              <a:miter lim="400000"/>
            </a:ln>
          </a:insideH>
          <a:insideV>
            <a:ln w="3175"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ヒラギノ角ゴ ProN W6"/>
          <a:ea typeface="ヒラギノ角ゴ ProN W6"/>
          <a:cs typeface="ヒラギノ角ゴ ProN W6"/>
        </a:font>
        <a:srgbClr val="000000"/>
      </a:tcTxStyle>
      <a:tcStyle>
        <a:tcBdr>
          <a:left>
            <a:ln w="12700" cap="flat">
              <a:noFill/>
              <a:miter lim="400000"/>
            </a:ln>
          </a:left>
          <a:right>
            <a:ln w="3175" cap="flat">
              <a:solidFill>
                <a:srgbClr val="000000"/>
              </a:solidFill>
              <a:prstDash val="solid"/>
              <a:miter lim="400000"/>
            </a:ln>
          </a:right>
          <a:top>
            <a:ln w="3175" cap="flat">
              <a:solidFill>
                <a:srgbClr val="000000"/>
              </a:solidFill>
              <a:custDash>
                <a:ds d="200000" sp="200000"/>
              </a:custDash>
              <a:miter lim="400000"/>
            </a:ln>
          </a:top>
          <a:bottom>
            <a:ln w="3175" cap="flat">
              <a:solidFill>
                <a:srgbClr val="000000"/>
              </a:solidFill>
              <a:custDash>
                <a:ds d="200000" sp="200000"/>
              </a:custDash>
              <a:miter lim="400000"/>
            </a:ln>
          </a:bottom>
          <a:insideH>
            <a:ln w="3175" cap="flat">
              <a:solidFill>
                <a:srgbClr val="000000"/>
              </a:solidFill>
              <a:custDash>
                <a:ds d="200000" sp="200000"/>
              </a:custDash>
              <a:miter lim="400000"/>
            </a:ln>
          </a:insideH>
          <a:insideV>
            <a:ln w="3175" cap="flat">
              <a:solidFill>
                <a:srgbClr val="000000"/>
              </a:solidFill>
              <a:custDash>
                <a:ds d="200000" sp="200000"/>
              </a:custDash>
              <a:miter lim="400000"/>
            </a:ln>
          </a:insideV>
        </a:tcBdr>
        <a:fill>
          <a:noFill/>
        </a:fill>
      </a:tcStyle>
    </a:firstCol>
    <a:lastRow>
      <a:tcTxStyle b="on" i="off">
        <a:font>
          <a:latin typeface="ヒラギノ角ゴ ProN W6"/>
          <a:ea typeface="ヒラギノ角ゴ ProN W6"/>
          <a:cs typeface="ヒラギノ角ゴ ProN W6"/>
        </a:font>
        <a:srgbClr val="000000"/>
      </a:tcTxStyle>
      <a:tcStyle>
        <a:tcBdr>
          <a:left>
            <a:ln w="3175" cap="flat">
              <a:solidFill>
                <a:srgbClr val="000000"/>
              </a:solidFill>
              <a:custDash>
                <a:ds d="200000" sp="200000"/>
              </a:custDash>
              <a:miter lim="400000"/>
            </a:ln>
          </a:left>
          <a:right>
            <a:ln w="3175" cap="flat">
              <a:solidFill>
                <a:srgbClr val="000000"/>
              </a:solidFill>
              <a:custDash>
                <a:ds d="200000" sp="200000"/>
              </a:custDash>
              <a:miter lim="400000"/>
            </a:ln>
          </a:right>
          <a:top>
            <a:ln w="3175" cap="flat">
              <a:solidFill>
                <a:srgbClr val="000000"/>
              </a:solidFill>
              <a:prstDash val="solid"/>
              <a:miter lim="400000"/>
            </a:ln>
          </a:top>
          <a:bottom>
            <a:ln w="12700" cap="flat">
              <a:noFill/>
              <a:miter lim="400000"/>
            </a:ln>
          </a:bottom>
          <a:insideH>
            <a:ln w="3175" cap="flat">
              <a:solidFill>
                <a:srgbClr val="000000"/>
              </a:solidFill>
              <a:custDash>
                <a:ds d="200000" sp="200000"/>
              </a:custDash>
              <a:miter lim="400000"/>
            </a:ln>
          </a:insideH>
          <a:insideV>
            <a:ln w="3175" cap="flat">
              <a:solidFill>
                <a:srgbClr val="000000"/>
              </a:solidFill>
              <a:custDash>
                <a:ds d="200000" sp="200000"/>
              </a:custDash>
              <a:miter lim="400000"/>
            </a:ln>
          </a:insideV>
        </a:tcBdr>
        <a:fill>
          <a:noFill/>
        </a:fill>
      </a:tcStyle>
    </a:lastRow>
    <a:firstRow>
      <a:tcTxStyle b="on" i="off">
        <a:font>
          <a:latin typeface="ヒラギノ角ゴ ProN W6"/>
          <a:ea typeface="ヒラギノ角ゴ ProN W6"/>
          <a:cs typeface="ヒラギノ角ゴ ProN W6"/>
        </a:font>
        <a:srgbClr val="000000"/>
      </a:tcTxStyle>
      <a:tcStyle>
        <a:tcBdr>
          <a:left>
            <a:ln w="3175" cap="flat">
              <a:solidFill>
                <a:srgbClr val="000000"/>
              </a:solidFill>
              <a:custDash>
                <a:ds d="200000" sp="200000"/>
              </a:custDash>
              <a:miter lim="400000"/>
            </a:ln>
          </a:left>
          <a:right>
            <a:ln w="3175" cap="flat">
              <a:solidFill>
                <a:srgbClr val="000000"/>
              </a:solidFill>
              <a:custDash>
                <a:ds d="200000" sp="200000"/>
              </a:custDash>
              <a:miter lim="400000"/>
            </a:ln>
          </a:right>
          <a:top>
            <a:ln w="12700" cap="flat">
              <a:noFill/>
              <a:miter lim="400000"/>
            </a:ln>
          </a:top>
          <a:bottom>
            <a:ln w="3175" cap="flat">
              <a:solidFill>
                <a:srgbClr val="000000"/>
              </a:solidFill>
              <a:prstDash val="solid"/>
              <a:miter lim="400000"/>
            </a:ln>
          </a:bottom>
          <a:insideH>
            <a:ln w="3175" cap="flat">
              <a:solidFill>
                <a:srgbClr val="000000"/>
              </a:solidFill>
              <a:custDash>
                <a:ds d="200000" sp="200000"/>
              </a:custDash>
              <a:miter lim="400000"/>
            </a:ln>
          </a:insideH>
          <a:insideV>
            <a:ln w="3175" cap="flat">
              <a:solidFill>
                <a:srgbClr val="000000"/>
              </a:solidFill>
              <a:custDash>
                <a:ds d="200000" sp="200000"/>
              </a:custDash>
              <a:miter lim="400000"/>
            </a:ln>
          </a:insideV>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23" d="100"/>
          <a:sy n="23" d="100"/>
        </p:scale>
        <p:origin x="2080" y="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6" name="Shape 116"/>
          <p:cNvSpPr>
            <a:spLocks noGrp="1" noRot="1" noChangeAspect="1"/>
          </p:cNvSpPr>
          <p:nvPr>
            <p:ph type="sldImg"/>
          </p:nvPr>
        </p:nvSpPr>
        <p:spPr>
          <a:xfrm>
            <a:off x="1143000" y="685800"/>
            <a:ext cx="4572000" cy="3429000"/>
          </a:xfrm>
          <a:prstGeom prst="rect">
            <a:avLst/>
          </a:prstGeom>
        </p:spPr>
        <p:txBody>
          <a:bodyPr/>
          <a:lstStyle/>
          <a:p>
            <a:endParaRPr/>
          </a:p>
        </p:txBody>
      </p:sp>
      <p:sp>
        <p:nvSpPr>
          <p:cNvPr id="117" name="Shape 117"/>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n-lt"/>
        <a:ea typeface="+mn-ea"/>
        <a:cs typeface="+mn-cs"/>
        <a:sym typeface="ヒラギノ角ゴ ProN W3"/>
      </a:defRPr>
    </a:lvl1pPr>
    <a:lvl2pPr indent="228600" defTabSz="457200" latinLnBrk="0">
      <a:lnSpc>
        <a:spcPct val="117999"/>
      </a:lnSpc>
      <a:defRPr sz="2200">
        <a:latin typeface="+mn-lt"/>
        <a:ea typeface="+mn-ea"/>
        <a:cs typeface="+mn-cs"/>
        <a:sym typeface="ヒラギノ角ゴ ProN W3"/>
      </a:defRPr>
    </a:lvl2pPr>
    <a:lvl3pPr indent="457200" defTabSz="457200" latinLnBrk="0">
      <a:lnSpc>
        <a:spcPct val="117999"/>
      </a:lnSpc>
      <a:defRPr sz="2200">
        <a:latin typeface="+mn-lt"/>
        <a:ea typeface="+mn-ea"/>
        <a:cs typeface="+mn-cs"/>
        <a:sym typeface="ヒラギノ角ゴ ProN W3"/>
      </a:defRPr>
    </a:lvl3pPr>
    <a:lvl4pPr indent="685800" defTabSz="457200" latinLnBrk="0">
      <a:lnSpc>
        <a:spcPct val="117999"/>
      </a:lnSpc>
      <a:defRPr sz="2200">
        <a:latin typeface="+mn-lt"/>
        <a:ea typeface="+mn-ea"/>
        <a:cs typeface="+mn-cs"/>
        <a:sym typeface="ヒラギノ角ゴ ProN W3"/>
      </a:defRPr>
    </a:lvl4pPr>
    <a:lvl5pPr indent="914400" defTabSz="457200" latinLnBrk="0">
      <a:lnSpc>
        <a:spcPct val="117999"/>
      </a:lnSpc>
      <a:defRPr sz="2200">
        <a:latin typeface="+mn-lt"/>
        <a:ea typeface="+mn-ea"/>
        <a:cs typeface="+mn-cs"/>
        <a:sym typeface="ヒラギノ角ゴ ProN W3"/>
      </a:defRPr>
    </a:lvl5pPr>
    <a:lvl6pPr indent="1143000" defTabSz="457200" latinLnBrk="0">
      <a:lnSpc>
        <a:spcPct val="117999"/>
      </a:lnSpc>
      <a:defRPr sz="2200">
        <a:latin typeface="+mn-lt"/>
        <a:ea typeface="+mn-ea"/>
        <a:cs typeface="+mn-cs"/>
        <a:sym typeface="ヒラギノ角ゴ ProN W3"/>
      </a:defRPr>
    </a:lvl6pPr>
    <a:lvl7pPr indent="1371600" defTabSz="457200" latinLnBrk="0">
      <a:lnSpc>
        <a:spcPct val="117999"/>
      </a:lnSpc>
      <a:defRPr sz="2200">
        <a:latin typeface="+mn-lt"/>
        <a:ea typeface="+mn-ea"/>
        <a:cs typeface="+mn-cs"/>
        <a:sym typeface="ヒラギノ角ゴ ProN W3"/>
      </a:defRPr>
    </a:lvl7pPr>
    <a:lvl8pPr indent="1600200" defTabSz="457200" latinLnBrk="0">
      <a:lnSpc>
        <a:spcPct val="117999"/>
      </a:lnSpc>
      <a:defRPr sz="2200">
        <a:latin typeface="+mn-lt"/>
        <a:ea typeface="+mn-ea"/>
        <a:cs typeface="+mn-cs"/>
        <a:sym typeface="ヒラギノ角ゴ ProN W3"/>
      </a:defRPr>
    </a:lvl8pPr>
    <a:lvl9pPr indent="1828800" defTabSz="457200" latinLnBrk="0">
      <a:lnSpc>
        <a:spcPct val="117999"/>
      </a:lnSpc>
      <a:defRPr sz="2200">
        <a:latin typeface="+mn-lt"/>
        <a:ea typeface="+mn-ea"/>
        <a:cs typeface="+mn-cs"/>
        <a:sym typeface="ヒラギノ角ゴ ProN W3"/>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212975" y="685800"/>
            <a:ext cx="2432050" cy="3429000"/>
          </a:xfrm>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9914093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タイトル&amp;サブタイトル">
    <p:spTree>
      <p:nvGrpSpPr>
        <p:cNvPr id="1" name=""/>
        <p:cNvGrpSpPr/>
        <p:nvPr/>
      </p:nvGrpSpPr>
      <p:grpSpPr>
        <a:xfrm>
          <a:off x="0" y="0"/>
          <a:ext cx="0" cy="0"/>
          <a:chOff x="0" y="0"/>
          <a:chExt cx="0" cy="0"/>
        </a:xfrm>
      </p:grpSpPr>
      <p:sp>
        <p:nvSpPr>
          <p:cNvPr id="11" name="タイトルテキスト"/>
          <p:cNvSpPr txBox="1">
            <a:spLocks noGrp="1"/>
          </p:cNvSpPr>
          <p:nvPr>
            <p:ph type="title"/>
          </p:nvPr>
        </p:nvSpPr>
        <p:spPr>
          <a:xfrm>
            <a:off x="1532908" y="6983053"/>
            <a:ext cx="12174185" cy="3841369"/>
          </a:xfrm>
          <a:prstGeom prst="rect">
            <a:avLst/>
          </a:prstGeom>
        </p:spPr>
        <p:txBody>
          <a:bodyPr anchor="b"/>
          <a:lstStyle/>
          <a:p>
            <a:r>
              <a:t>タイトルテキスト</a:t>
            </a:r>
          </a:p>
        </p:txBody>
      </p:sp>
      <p:sp>
        <p:nvSpPr>
          <p:cNvPr id="12" name="本文レベル1…"/>
          <p:cNvSpPr txBox="1">
            <a:spLocks noGrp="1"/>
          </p:cNvSpPr>
          <p:nvPr>
            <p:ph type="body" sz="quarter" idx="1"/>
          </p:nvPr>
        </p:nvSpPr>
        <p:spPr>
          <a:xfrm>
            <a:off x="1532908" y="10942618"/>
            <a:ext cx="12174185" cy="1314931"/>
          </a:xfrm>
          <a:prstGeom prst="rect">
            <a:avLst/>
          </a:prstGeom>
        </p:spPr>
        <p:txBody>
          <a:bodyPr anchor="t"/>
          <a:lstStyle>
            <a:lvl1pPr marL="0" indent="0" algn="ctr">
              <a:spcBef>
                <a:spcPts val="0"/>
              </a:spcBef>
              <a:buSzTx/>
              <a:buNone/>
              <a:defRPr sz="7200"/>
            </a:lvl1pPr>
            <a:lvl2pPr marL="0" indent="228600" algn="ctr">
              <a:spcBef>
                <a:spcPts val="0"/>
              </a:spcBef>
              <a:buSzTx/>
              <a:buNone/>
              <a:defRPr sz="7200"/>
            </a:lvl2pPr>
            <a:lvl3pPr marL="0" indent="457200" algn="ctr">
              <a:spcBef>
                <a:spcPts val="0"/>
              </a:spcBef>
              <a:buSzTx/>
              <a:buNone/>
              <a:defRPr sz="7200"/>
            </a:lvl3pPr>
            <a:lvl4pPr marL="0" indent="685800" algn="ctr">
              <a:spcBef>
                <a:spcPts val="0"/>
              </a:spcBef>
              <a:buSzTx/>
              <a:buNone/>
              <a:defRPr sz="7200"/>
            </a:lvl4pPr>
            <a:lvl5pPr marL="0" indent="914400" algn="ctr">
              <a:spcBef>
                <a:spcPts val="0"/>
              </a:spcBef>
              <a:buSzTx/>
              <a:buNone/>
              <a:defRPr sz="7200"/>
            </a:lvl5pPr>
          </a:lstStyle>
          <a:p>
            <a:r>
              <a:t>本文レベル1</a:t>
            </a:r>
          </a:p>
          <a:p>
            <a:pPr lvl="1"/>
            <a:r>
              <a:t>本文レベル2</a:t>
            </a:r>
          </a:p>
          <a:p>
            <a:pPr lvl="2"/>
            <a:r>
              <a:t>本文レベル3</a:t>
            </a:r>
          </a:p>
          <a:p>
            <a:pPr lvl="3"/>
            <a:r>
              <a:t>本文レベル4</a:t>
            </a:r>
          </a:p>
          <a:p>
            <a:pPr lvl="4"/>
            <a:r>
              <a:t>本文レベル5</a:t>
            </a:r>
          </a:p>
        </p:txBody>
      </p:sp>
      <p:sp>
        <p:nvSpPr>
          <p:cNvPr id="13" name="スライド番号"/>
          <p:cNvSpPr txBox="1">
            <a:spLocks noGrp="1"/>
          </p:cNvSpPr>
          <p:nvPr>
            <p:ph type="sldNum" sz="quarter" idx="2"/>
          </p:nvPr>
        </p:nvSpPr>
        <p:spPr>
          <a:prstGeom prst="rect">
            <a:avLst/>
          </a:prstGeom>
        </p:spPr>
        <p:txBody>
          <a:bodyPr/>
          <a:lstStyle>
            <a:lvl1pPr>
              <a:defRPr>
                <a:latin typeface="Helvetica Neue Thin"/>
                <a:ea typeface="Helvetica Neue Thin"/>
                <a:cs typeface="Helvetica Neue Thin"/>
                <a:sym typeface="Helvetica Neue Thin"/>
              </a:defRPr>
            </a:lvl1p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写真">
    <p:spTree>
      <p:nvGrpSpPr>
        <p:cNvPr id="1" name=""/>
        <p:cNvGrpSpPr/>
        <p:nvPr/>
      </p:nvGrpSpPr>
      <p:grpSpPr>
        <a:xfrm>
          <a:off x="0" y="0"/>
          <a:ext cx="0" cy="0"/>
          <a:chOff x="0" y="0"/>
          <a:chExt cx="0" cy="0"/>
        </a:xfrm>
      </p:grpSpPr>
      <p:sp>
        <p:nvSpPr>
          <p:cNvPr id="102" name="イメージ"/>
          <p:cNvSpPr>
            <a:spLocks noGrp="1"/>
          </p:cNvSpPr>
          <p:nvPr>
            <p:ph type="pic" idx="13"/>
          </p:nvPr>
        </p:nvSpPr>
        <p:spPr>
          <a:xfrm>
            <a:off x="-1049550" y="5077144"/>
            <a:ext cx="17339098" cy="11568430"/>
          </a:xfrm>
          <a:prstGeom prst="rect">
            <a:avLst/>
          </a:prstGeom>
        </p:spPr>
        <p:txBody>
          <a:bodyPr lIns="91439" tIns="45719" rIns="91439" bIns="45719" anchor="t">
            <a:noAutofit/>
          </a:bodyPr>
          <a:lstStyle/>
          <a:p>
            <a:endParaRPr/>
          </a:p>
        </p:txBody>
      </p:sp>
      <p:sp>
        <p:nvSpPr>
          <p:cNvPr id="103"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空白">
    <p:spTree>
      <p:nvGrpSpPr>
        <p:cNvPr id="1" name=""/>
        <p:cNvGrpSpPr/>
        <p:nvPr/>
      </p:nvGrpSpPr>
      <p:grpSpPr>
        <a:xfrm>
          <a:off x="0" y="0"/>
          <a:ext cx="0" cy="0"/>
          <a:chOff x="0" y="0"/>
          <a:chExt cx="0" cy="0"/>
        </a:xfrm>
      </p:grpSpPr>
      <p:sp>
        <p:nvSpPr>
          <p:cNvPr id="110"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画像（横長）">
    <p:spTree>
      <p:nvGrpSpPr>
        <p:cNvPr id="1" name=""/>
        <p:cNvGrpSpPr/>
        <p:nvPr/>
      </p:nvGrpSpPr>
      <p:grpSpPr>
        <a:xfrm>
          <a:off x="0" y="0"/>
          <a:ext cx="0" cy="0"/>
          <a:chOff x="0" y="0"/>
          <a:chExt cx="0" cy="0"/>
        </a:xfrm>
      </p:grpSpPr>
      <p:sp>
        <p:nvSpPr>
          <p:cNvPr id="20" name="イメージ"/>
          <p:cNvSpPr>
            <a:spLocks noGrp="1"/>
          </p:cNvSpPr>
          <p:nvPr>
            <p:ph type="pic" sz="half" idx="13"/>
          </p:nvPr>
        </p:nvSpPr>
        <p:spPr>
          <a:xfrm>
            <a:off x="1942509" y="5413467"/>
            <a:ext cx="11346815" cy="7568484"/>
          </a:xfrm>
          <a:prstGeom prst="rect">
            <a:avLst/>
          </a:prstGeom>
        </p:spPr>
        <p:txBody>
          <a:bodyPr lIns="91439" tIns="45719" rIns="91439" bIns="45719" anchor="t">
            <a:noAutofit/>
          </a:bodyPr>
          <a:lstStyle/>
          <a:p>
            <a:endParaRPr/>
          </a:p>
        </p:txBody>
      </p:sp>
      <p:sp>
        <p:nvSpPr>
          <p:cNvPr id="21" name="タイトルテキスト"/>
          <p:cNvSpPr txBox="1">
            <a:spLocks noGrp="1"/>
          </p:cNvSpPr>
          <p:nvPr>
            <p:ph type="title"/>
          </p:nvPr>
        </p:nvSpPr>
        <p:spPr>
          <a:xfrm>
            <a:off x="1532908" y="12892851"/>
            <a:ext cx="12174185" cy="1654745"/>
          </a:xfrm>
          <a:prstGeom prst="rect">
            <a:avLst/>
          </a:prstGeom>
        </p:spPr>
        <p:txBody>
          <a:bodyPr anchor="b"/>
          <a:lstStyle/>
          <a:p>
            <a:r>
              <a:t>タイトルテキスト</a:t>
            </a:r>
          </a:p>
        </p:txBody>
      </p:sp>
      <p:sp>
        <p:nvSpPr>
          <p:cNvPr id="22" name="本文レベル1…"/>
          <p:cNvSpPr txBox="1">
            <a:spLocks noGrp="1"/>
          </p:cNvSpPr>
          <p:nvPr>
            <p:ph type="body" sz="quarter" idx="1"/>
          </p:nvPr>
        </p:nvSpPr>
        <p:spPr>
          <a:xfrm>
            <a:off x="1532908" y="14562368"/>
            <a:ext cx="12174185" cy="1314931"/>
          </a:xfrm>
          <a:prstGeom prst="rect">
            <a:avLst/>
          </a:prstGeom>
        </p:spPr>
        <p:txBody>
          <a:bodyPr anchor="t"/>
          <a:lstStyle>
            <a:lvl1pPr marL="0" indent="0" algn="ctr">
              <a:spcBef>
                <a:spcPts val="0"/>
              </a:spcBef>
              <a:buSzTx/>
              <a:buNone/>
              <a:defRPr sz="7200"/>
            </a:lvl1pPr>
            <a:lvl2pPr marL="0" indent="228600" algn="ctr">
              <a:spcBef>
                <a:spcPts val="0"/>
              </a:spcBef>
              <a:buSzTx/>
              <a:buNone/>
              <a:defRPr sz="7200"/>
            </a:lvl2pPr>
            <a:lvl3pPr marL="0" indent="457200" algn="ctr">
              <a:spcBef>
                <a:spcPts val="0"/>
              </a:spcBef>
              <a:buSzTx/>
              <a:buNone/>
              <a:defRPr sz="7200"/>
            </a:lvl3pPr>
            <a:lvl4pPr marL="0" indent="685800" algn="ctr">
              <a:spcBef>
                <a:spcPts val="0"/>
              </a:spcBef>
              <a:buSzTx/>
              <a:buNone/>
              <a:defRPr sz="7200"/>
            </a:lvl4pPr>
            <a:lvl5pPr marL="0" indent="914400" algn="ctr">
              <a:spcBef>
                <a:spcPts val="0"/>
              </a:spcBef>
              <a:buSzTx/>
              <a:buNone/>
              <a:defRPr sz="7200"/>
            </a:lvl5pPr>
          </a:lstStyle>
          <a:p>
            <a:r>
              <a:t>本文レベル1</a:t>
            </a:r>
          </a:p>
          <a:p>
            <a:pPr lvl="1"/>
            <a:r>
              <a:t>本文レベル2</a:t>
            </a:r>
          </a:p>
          <a:p>
            <a:pPr lvl="2"/>
            <a:r>
              <a:t>本文レベル3</a:t>
            </a:r>
          </a:p>
          <a:p>
            <a:pPr lvl="3"/>
            <a:r>
              <a:t>本文レベル4</a:t>
            </a:r>
          </a:p>
          <a:p>
            <a:pPr lvl="4"/>
            <a:r>
              <a:t>本文レベル5</a:t>
            </a:r>
          </a:p>
        </p:txBody>
      </p:sp>
      <p:sp>
        <p:nvSpPr>
          <p:cNvPr id="23"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タイトル（中央）">
    <p:spTree>
      <p:nvGrpSpPr>
        <p:cNvPr id="1" name=""/>
        <p:cNvGrpSpPr/>
        <p:nvPr/>
      </p:nvGrpSpPr>
      <p:grpSpPr>
        <a:xfrm>
          <a:off x="0" y="0"/>
          <a:ext cx="0" cy="0"/>
          <a:chOff x="0" y="0"/>
          <a:chExt cx="0" cy="0"/>
        </a:xfrm>
      </p:grpSpPr>
      <p:sp>
        <p:nvSpPr>
          <p:cNvPr id="30" name="タイトルテキスト"/>
          <p:cNvSpPr txBox="1">
            <a:spLocks noGrp="1"/>
          </p:cNvSpPr>
          <p:nvPr>
            <p:ph type="title"/>
          </p:nvPr>
        </p:nvSpPr>
        <p:spPr>
          <a:xfrm>
            <a:off x="1532908" y="8829865"/>
            <a:ext cx="12174185" cy="3841369"/>
          </a:xfrm>
          <a:prstGeom prst="rect">
            <a:avLst/>
          </a:prstGeom>
        </p:spPr>
        <p:txBody>
          <a:bodyPr/>
          <a:lstStyle/>
          <a:p>
            <a:r>
              <a:t>タイトルテキスト</a:t>
            </a:r>
          </a:p>
        </p:txBody>
      </p:sp>
      <p:sp>
        <p:nvSpPr>
          <p:cNvPr id="31"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画像（縦長）">
    <p:spTree>
      <p:nvGrpSpPr>
        <p:cNvPr id="1" name=""/>
        <p:cNvGrpSpPr/>
        <p:nvPr/>
      </p:nvGrpSpPr>
      <p:grpSpPr>
        <a:xfrm>
          <a:off x="0" y="0"/>
          <a:ext cx="0" cy="0"/>
          <a:chOff x="0" y="0"/>
          <a:chExt cx="0" cy="0"/>
        </a:xfrm>
      </p:grpSpPr>
      <p:sp>
        <p:nvSpPr>
          <p:cNvPr id="38" name="イメージ"/>
          <p:cNvSpPr>
            <a:spLocks noGrp="1"/>
          </p:cNvSpPr>
          <p:nvPr>
            <p:ph type="pic" idx="13"/>
          </p:nvPr>
        </p:nvSpPr>
        <p:spPr>
          <a:xfrm>
            <a:off x="2689012" y="5791245"/>
            <a:ext cx="14427294" cy="9618197"/>
          </a:xfrm>
          <a:prstGeom prst="rect">
            <a:avLst/>
          </a:prstGeom>
        </p:spPr>
        <p:txBody>
          <a:bodyPr lIns="91439" tIns="45719" rIns="91439" bIns="45719" anchor="t">
            <a:noAutofit/>
          </a:bodyPr>
          <a:lstStyle/>
          <a:p>
            <a:endParaRPr/>
          </a:p>
        </p:txBody>
      </p:sp>
      <p:sp>
        <p:nvSpPr>
          <p:cNvPr id="39" name="タイトルテキスト"/>
          <p:cNvSpPr txBox="1">
            <a:spLocks noGrp="1"/>
          </p:cNvSpPr>
          <p:nvPr>
            <p:ph type="title"/>
          </p:nvPr>
        </p:nvSpPr>
        <p:spPr>
          <a:xfrm>
            <a:off x="1163545" y="5815869"/>
            <a:ext cx="6205289" cy="4639192"/>
          </a:xfrm>
          <a:prstGeom prst="rect">
            <a:avLst/>
          </a:prstGeom>
        </p:spPr>
        <p:txBody>
          <a:bodyPr anchor="b"/>
          <a:lstStyle>
            <a:lvl1pPr>
              <a:defRPr sz="12400"/>
            </a:lvl1pPr>
          </a:lstStyle>
          <a:p>
            <a:r>
              <a:t>タイトルテキスト</a:t>
            </a:r>
          </a:p>
        </p:txBody>
      </p:sp>
      <p:sp>
        <p:nvSpPr>
          <p:cNvPr id="40" name="本文レベル1…"/>
          <p:cNvSpPr txBox="1">
            <a:spLocks noGrp="1"/>
          </p:cNvSpPr>
          <p:nvPr>
            <p:ph type="body" sz="quarter" idx="1"/>
          </p:nvPr>
        </p:nvSpPr>
        <p:spPr>
          <a:xfrm>
            <a:off x="1163545" y="10573256"/>
            <a:ext cx="6205289" cy="4786937"/>
          </a:xfrm>
          <a:prstGeom prst="rect">
            <a:avLst/>
          </a:prstGeom>
        </p:spPr>
        <p:txBody>
          <a:bodyPr anchor="t"/>
          <a:lstStyle>
            <a:lvl1pPr marL="0" indent="0" algn="ctr">
              <a:spcBef>
                <a:spcPts val="0"/>
              </a:spcBef>
              <a:buSzTx/>
              <a:buNone/>
              <a:defRPr sz="7200"/>
            </a:lvl1pPr>
            <a:lvl2pPr marL="0" indent="228600" algn="ctr">
              <a:spcBef>
                <a:spcPts val="0"/>
              </a:spcBef>
              <a:buSzTx/>
              <a:buNone/>
              <a:defRPr sz="7200"/>
            </a:lvl2pPr>
            <a:lvl3pPr marL="0" indent="457200" algn="ctr">
              <a:spcBef>
                <a:spcPts val="0"/>
              </a:spcBef>
              <a:buSzTx/>
              <a:buNone/>
              <a:defRPr sz="7200"/>
            </a:lvl3pPr>
            <a:lvl4pPr marL="0" indent="685800" algn="ctr">
              <a:spcBef>
                <a:spcPts val="0"/>
              </a:spcBef>
              <a:buSzTx/>
              <a:buNone/>
              <a:defRPr sz="7200"/>
            </a:lvl4pPr>
            <a:lvl5pPr marL="0" indent="914400" algn="ctr">
              <a:spcBef>
                <a:spcPts val="0"/>
              </a:spcBef>
              <a:buSzTx/>
              <a:buNone/>
              <a:defRPr sz="7200"/>
            </a:lvl5pPr>
          </a:lstStyle>
          <a:p>
            <a:r>
              <a:t>本文レベル1</a:t>
            </a:r>
          </a:p>
          <a:p>
            <a:pPr lvl="1"/>
            <a:r>
              <a:t>本文レベル2</a:t>
            </a:r>
          </a:p>
          <a:p>
            <a:pPr lvl="2"/>
            <a:r>
              <a:t>本文レベル3</a:t>
            </a:r>
          </a:p>
          <a:p>
            <a:pPr lvl="3"/>
            <a:r>
              <a:t>本文レベル4</a:t>
            </a:r>
          </a:p>
          <a:p>
            <a:pPr lvl="4"/>
            <a:r>
              <a:t>本文レベル5</a:t>
            </a:r>
          </a:p>
        </p:txBody>
      </p:sp>
      <p:sp>
        <p:nvSpPr>
          <p:cNvPr id="41"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タイトル（上）">
    <p:spTree>
      <p:nvGrpSpPr>
        <p:cNvPr id="1" name=""/>
        <p:cNvGrpSpPr/>
        <p:nvPr/>
      </p:nvGrpSpPr>
      <p:grpSpPr>
        <a:xfrm>
          <a:off x="0" y="0"/>
          <a:ext cx="0" cy="0"/>
          <a:chOff x="0" y="0"/>
          <a:chExt cx="0" cy="0"/>
        </a:xfrm>
      </p:grpSpPr>
      <p:sp>
        <p:nvSpPr>
          <p:cNvPr id="48" name="タイトルテキスト"/>
          <p:cNvSpPr txBox="1">
            <a:spLocks noGrp="1"/>
          </p:cNvSpPr>
          <p:nvPr>
            <p:ph type="title"/>
          </p:nvPr>
        </p:nvSpPr>
        <p:spPr>
          <a:prstGeom prst="rect">
            <a:avLst/>
          </a:prstGeom>
        </p:spPr>
        <p:txBody>
          <a:bodyPr/>
          <a:lstStyle/>
          <a:p>
            <a:r>
              <a:t>タイトルテキスト</a:t>
            </a:r>
          </a:p>
        </p:txBody>
      </p:sp>
      <p:sp>
        <p:nvSpPr>
          <p:cNvPr id="49"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タイトル、箇条書き、画像">
    <p:spTree>
      <p:nvGrpSpPr>
        <p:cNvPr id="1" name=""/>
        <p:cNvGrpSpPr/>
        <p:nvPr/>
      </p:nvGrpSpPr>
      <p:grpSpPr>
        <a:xfrm>
          <a:off x="0" y="0"/>
          <a:ext cx="0" cy="0"/>
          <a:chOff x="0" y="0"/>
          <a:chExt cx="0" cy="0"/>
        </a:xfrm>
      </p:grpSpPr>
      <p:sp>
        <p:nvSpPr>
          <p:cNvPr id="65" name="イメージ"/>
          <p:cNvSpPr>
            <a:spLocks noGrp="1"/>
          </p:cNvSpPr>
          <p:nvPr>
            <p:ph type="pic" sz="half" idx="13"/>
          </p:nvPr>
        </p:nvSpPr>
        <p:spPr>
          <a:xfrm>
            <a:off x="4809152" y="8086216"/>
            <a:ext cx="10970063" cy="7313376"/>
          </a:xfrm>
          <a:prstGeom prst="rect">
            <a:avLst/>
          </a:prstGeom>
        </p:spPr>
        <p:txBody>
          <a:bodyPr lIns="91439" tIns="45719" rIns="91439" bIns="45719" anchor="t">
            <a:noAutofit/>
          </a:bodyPr>
          <a:lstStyle/>
          <a:p>
            <a:endParaRPr/>
          </a:p>
        </p:txBody>
      </p:sp>
      <p:sp>
        <p:nvSpPr>
          <p:cNvPr id="66" name="タイトルテキスト"/>
          <p:cNvSpPr txBox="1">
            <a:spLocks noGrp="1"/>
          </p:cNvSpPr>
          <p:nvPr>
            <p:ph type="title"/>
          </p:nvPr>
        </p:nvSpPr>
        <p:spPr>
          <a:prstGeom prst="rect">
            <a:avLst/>
          </a:prstGeom>
        </p:spPr>
        <p:txBody>
          <a:bodyPr/>
          <a:lstStyle/>
          <a:p>
            <a:r>
              <a:t>タイトルテキスト</a:t>
            </a:r>
          </a:p>
        </p:txBody>
      </p:sp>
      <p:sp>
        <p:nvSpPr>
          <p:cNvPr id="67" name="本文レベル1…"/>
          <p:cNvSpPr txBox="1">
            <a:spLocks noGrp="1"/>
          </p:cNvSpPr>
          <p:nvPr>
            <p:ph type="body" sz="quarter" idx="1"/>
          </p:nvPr>
        </p:nvSpPr>
        <p:spPr>
          <a:xfrm>
            <a:off x="1163545" y="8091141"/>
            <a:ext cx="6205289" cy="7313375"/>
          </a:xfrm>
          <a:prstGeom prst="rect">
            <a:avLst/>
          </a:prstGeom>
        </p:spPr>
        <p:txBody>
          <a:bodyPr/>
          <a:lstStyle>
            <a:lvl1pPr marL="685800" indent="-685800">
              <a:spcBef>
                <a:spcPts val="7000"/>
              </a:spcBef>
              <a:defRPr sz="5600"/>
            </a:lvl1pPr>
            <a:lvl2pPr marL="1028700" indent="-685800">
              <a:spcBef>
                <a:spcPts val="7000"/>
              </a:spcBef>
              <a:defRPr sz="5600"/>
            </a:lvl2pPr>
            <a:lvl3pPr marL="1371600" indent="-685800">
              <a:spcBef>
                <a:spcPts val="7000"/>
              </a:spcBef>
              <a:defRPr sz="5600"/>
            </a:lvl3pPr>
            <a:lvl4pPr marL="1714500" indent="-685800">
              <a:spcBef>
                <a:spcPts val="7000"/>
              </a:spcBef>
              <a:defRPr sz="5600"/>
            </a:lvl4pPr>
            <a:lvl5pPr marL="2057400" indent="-685800">
              <a:spcBef>
                <a:spcPts val="7000"/>
              </a:spcBef>
              <a:defRPr sz="5600"/>
            </a:lvl5pPr>
          </a:lstStyle>
          <a:p>
            <a:r>
              <a:t>本文レベル1</a:t>
            </a:r>
          </a:p>
          <a:p>
            <a:pPr lvl="1"/>
            <a:r>
              <a:t>本文レベル2</a:t>
            </a:r>
          </a:p>
          <a:p>
            <a:pPr lvl="2"/>
            <a:r>
              <a:t>本文レベル3</a:t>
            </a:r>
          </a:p>
          <a:p>
            <a:pPr lvl="3"/>
            <a:r>
              <a:t>本文レベル4</a:t>
            </a:r>
          </a:p>
          <a:p>
            <a:pPr lvl="4"/>
            <a:r>
              <a:t>本文レベル5</a:t>
            </a:r>
          </a:p>
        </p:txBody>
      </p:sp>
      <p:sp>
        <p:nvSpPr>
          <p:cNvPr id="68" name="スライド番号"/>
          <p:cNvSpPr txBox="1">
            <a:spLocks noGrp="1"/>
          </p:cNvSpPr>
          <p:nvPr>
            <p:ph type="sldNum" sz="quarter" idx="2"/>
          </p:nvPr>
        </p:nvSpPr>
        <p:spPr>
          <a:xfrm>
            <a:off x="7300295" y="15892073"/>
            <a:ext cx="631531" cy="499197"/>
          </a:xfrm>
          <a:prstGeom prst="rect">
            <a:avLst/>
          </a:prstGeom>
        </p:spPr>
        <p:txBody>
          <a:bodyPr/>
          <a:lstStyle>
            <a:lvl1pPr>
              <a:defRPr>
                <a:latin typeface="+mn-lt"/>
                <a:ea typeface="+mn-ea"/>
                <a:cs typeface="+mn-cs"/>
                <a:sym typeface="ヒラギノ角ゴ ProN W3"/>
              </a:defRPr>
            </a:lvl1p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箇条書き">
    <p:spTree>
      <p:nvGrpSpPr>
        <p:cNvPr id="1" name=""/>
        <p:cNvGrpSpPr/>
        <p:nvPr/>
      </p:nvGrpSpPr>
      <p:grpSpPr>
        <a:xfrm>
          <a:off x="0" y="0"/>
          <a:ext cx="0" cy="0"/>
          <a:chOff x="0" y="0"/>
          <a:chExt cx="0" cy="0"/>
        </a:xfrm>
      </p:grpSpPr>
      <p:sp>
        <p:nvSpPr>
          <p:cNvPr id="75" name="本文レベル1…"/>
          <p:cNvSpPr txBox="1">
            <a:spLocks noGrp="1"/>
          </p:cNvSpPr>
          <p:nvPr>
            <p:ph type="body" sz="half" idx="1"/>
          </p:nvPr>
        </p:nvSpPr>
        <p:spPr>
          <a:xfrm>
            <a:off x="1163545" y="6554593"/>
            <a:ext cx="12912910" cy="8391914"/>
          </a:xfrm>
          <a:prstGeom prst="rect">
            <a:avLst/>
          </a:prstGeom>
        </p:spPr>
        <p:txBody>
          <a:bodyPr/>
          <a:lstStyle/>
          <a:p>
            <a:r>
              <a:t>本文レベル1</a:t>
            </a:r>
          </a:p>
          <a:p>
            <a:pPr lvl="1"/>
            <a:r>
              <a:t>本文レベル2</a:t>
            </a:r>
          </a:p>
          <a:p>
            <a:pPr lvl="2"/>
            <a:r>
              <a:t>本文レベル3</a:t>
            </a:r>
          </a:p>
          <a:p>
            <a:pPr lvl="3"/>
            <a:r>
              <a:t>本文レベル4</a:t>
            </a:r>
          </a:p>
          <a:p>
            <a:pPr lvl="4"/>
            <a:r>
              <a:t>本文レベル5</a:t>
            </a:r>
          </a:p>
        </p:txBody>
      </p:sp>
      <p:sp>
        <p:nvSpPr>
          <p:cNvPr id="76"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画像（3点）">
    <p:spTree>
      <p:nvGrpSpPr>
        <p:cNvPr id="1" name=""/>
        <p:cNvGrpSpPr/>
        <p:nvPr/>
      </p:nvGrpSpPr>
      <p:grpSpPr>
        <a:xfrm>
          <a:off x="0" y="0"/>
          <a:ext cx="0" cy="0"/>
          <a:chOff x="0" y="0"/>
          <a:chExt cx="0" cy="0"/>
        </a:xfrm>
      </p:grpSpPr>
      <p:sp>
        <p:nvSpPr>
          <p:cNvPr id="83" name="イメージ"/>
          <p:cNvSpPr>
            <a:spLocks noGrp="1"/>
          </p:cNvSpPr>
          <p:nvPr>
            <p:ph type="pic" sz="quarter" idx="13"/>
          </p:nvPr>
        </p:nvSpPr>
        <p:spPr>
          <a:xfrm>
            <a:off x="7826843" y="10927843"/>
            <a:ext cx="7043767" cy="4698290"/>
          </a:xfrm>
          <a:prstGeom prst="rect">
            <a:avLst/>
          </a:prstGeom>
        </p:spPr>
        <p:txBody>
          <a:bodyPr lIns="91439" tIns="45719" rIns="91439" bIns="45719" anchor="t">
            <a:noAutofit/>
          </a:bodyPr>
          <a:lstStyle/>
          <a:p>
            <a:endParaRPr/>
          </a:p>
        </p:txBody>
      </p:sp>
      <p:sp>
        <p:nvSpPr>
          <p:cNvPr id="84" name="イメージ"/>
          <p:cNvSpPr>
            <a:spLocks noGrp="1"/>
          </p:cNvSpPr>
          <p:nvPr>
            <p:ph type="pic" sz="quarter" idx="14"/>
          </p:nvPr>
        </p:nvSpPr>
        <p:spPr>
          <a:xfrm>
            <a:off x="7620000" y="6111358"/>
            <a:ext cx="6825816" cy="4550546"/>
          </a:xfrm>
          <a:prstGeom prst="rect">
            <a:avLst/>
          </a:prstGeom>
        </p:spPr>
        <p:txBody>
          <a:bodyPr lIns="91439" tIns="45719" rIns="91439" bIns="45719" anchor="t">
            <a:noAutofit/>
          </a:bodyPr>
          <a:lstStyle/>
          <a:p>
            <a:endParaRPr/>
          </a:p>
        </p:txBody>
      </p:sp>
      <p:sp>
        <p:nvSpPr>
          <p:cNvPr id="85" name="イメージ"/>
          <p:cNvSpPr>
            <a:spLocks noGrp="1"/>
          </p:cNvSpPr>
          <p:nvPr>
            <p:ph type="pic" sz="half" idx="15"/>
          </p:nvPr>
        </p:nvSpPr>
        <p:spPr>
          <a:xfrm>
            <a:off x="-2707373" y="6111358"/>
            <a:ext cx="13939737" cy="9293157"/>
          </a:xfrm>
          <a:prstGeom prst="rect">
            <a:avLst/>
          </a:prstGeom>
        </p:spPr>
        <p:txBody>
          <a:bodyPr lIns="91439" tIns="45719" rIns="91439" bIns="45719" anchor="t">
            <a:noAutofit/>
          </a:bodyPr>
          <a:lstStyle/>
          <a:p>
            <a:endParaRPr/>
          </a:p>
        </p:txBody>
      </p:sp>
      <p:sp>
        <p:nvSpPr>
          <p:cNvPr id="86"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引用">
    <p:spTree>
      <p:nvGrpSpPr>
        <p:cNvPr id="1" name=""/>
        <p:cNvGrpSpPr/>
        <p:nvPr/>
      </p:nvGrpSpPr>
      <p:grpSpPr>
        <a:xfrm>
          <a:off x="0" y="0"/>
          <a:ext cx="0" cy="0"/>
          <a:chOff x="0" y="0"/>
          <a:chExt cx="0" cy="0"/>
        </a:xfrm>
      </p:grpSpPr>
      <p:sp>
        <p:nvSpPr>
          <p:cNvPr id="93" name="–Johnny Appleseed"/>
          <p:cNvSpPr txBox="1">
            <a:spLocks noGrp="1"/>
          </p:cNvSpPr>
          <p:nvPr>
            <p:ph type="body" sz="quarter" idx="13"/>
          </p:nvPr>
        </p:nvSpPr>
        <p:spPr>
          <a:xfrm>
            <a:off x="1532908" y="12479165"/>
            <a:ext cx="12174185" cy="753197"/>
          </a:xfrm>
          <a:prstGeom prst="rect">
            <a:avLst/>
          </a:prstGeom>
        </p:spPr>
        <p:txBody>
          <a:bodyPr anchor="t">
            <a:spAutoFit/>
          </a:bodyPr>
          <a:lstStyle>
            <a:lvl1pPr marL="0" indent="0" algn="ctr">
              <a:spcBef>
                <a:spcPts val="0"/>
              </a:spcBef>
              <a:buSzTx/>
              <a:buNone/>
              <a:defRPr sz="5000"/>
            </a:lvl1pPr>
          </a:lstStyle>
          <a:p>
            <a:r>
              <a:t>–Johnny Appleseed</a:t>
            </a:r>
          </a:p>
        </p:txBody>
      </p:sp>
      <p:sp>
        <p:nvSpPr>
          <p:cNvPr id="94" name="“ここに引用を入力してください。”"/>
          <p:cNvSpPr txBox="1">
            <a:spLocks noGrp="1"/>
          </p:cNvSpPr>
          <p:nvPr>
            <p:ph type="body" sz="quarter" idx="14"/>
          </p:nvPr>
        </p:nvSpPr>
        <p:spPr>
          <a:xfrm>
            <a:off x="1532908" y="9257364"/>
            <a:ext cx="12174185" cy="2277197"/>
          </a:xfrm>
          <a:prstGeom prst="rect">
            <a:avLst/>
          </a:prstGeom>
        </p:spPr>
        <p:txBody>
          <a:bodyPr>
            <a:spAutoFit/>
          </a:bodyPr>
          <a:lstStyle>
            <a:lvl1pPr marL="0" indent="0" algn="ctr">
              <a:spcBef>
                <a:spcPts val="0"/>
              </a:spcBef>
              <a:buSzTx/>
              <a:buNone/>
              <a:defRPr sz="6800"/>
            </a:lvl1pPr>
          </a:lstStyle>
          <a:p>
            <a:r>
              <a:t>“ここに引用を入力してください。”</a:t>
            </a:r>
          </a:p>
        </p:txBody>
      </p:sp>
      <p:sp>
        <p:nvSpPr>
          <p:cNvPr id="95"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タイトルテキスト"/>
          <p:cNvSpPr txBox="1">
            <a:spLocks noGrp="1"/>
          </p:cNvSpPr>
          <p:nvPr>
            <p:ph type="title"/>
          </p:nvPr>
        </p:nvSpPr>
        <p:spPr>
          <a:xfrm>
            <a:off x="1163545" y="5372634"/>
            <a:ext cx="12912910" cy="2511665"/>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9097" tIns="59097" rIns="59097" bIns="59097" anchor="ctr">
            <a:normAutofit/>
          </a:bodyPr>
          <a:lstStyle/>
          <a:p>
            <a:r>
              <a:t>タイトルテキスト</a:t>
            </a:r>
          </a:p>
        </p:txBody>
      </p:sp>
      <p:sp>
        <p:nvSpPr>
          <p:cNvPr id="3" name="本文レベル1…"/>
          <p:cNvSpPr txBox="1">
            <a:spLocks noGrp="1"/>
          </p:cNvSpPr>
          <p:nvPr>
            <p:ph type="body" idx="1"/>
          </p:nvPr>
        </p:nvSpPr>
        <p:spPr>
          <a:xfrm>
            <a:off x="1163545" y="8091141"/>
            <a:ext cx="12912910" cy="7313375"/>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9097" tIns="59097" rIns="59097" bIns="59097" anchor="ctr">
            <a:normAutofit/>
          </a:bodyPr>
          <a:lstStyle/>
          <a:p>
            <a:r>
              <a:t>本文レベル1</a:t>
            </a:r>
          </a:p>
          <a:p>
            <a:pPr lvl="1"/>
            <a:r>
              <a:t>本文レベル2</a:t>
            </a:r>
          </a:p>
          <a:p>
            <a:pPr lvl="2"/>
            <a:r>
              <a:t>本文レベル3</a:t>
            </a:r>
          </a:p>
          <a:p>
            <a:pPr lvl="3"/>
            <a:r>
              <a:t>本文レベル4</a:t>
            </a:r>
          </a:p>
          <a:p>
            <a:pPr lvl="4"/>
            <a:r>
              <a:t>本文レベル5</a:t>
            </a:r>
          </a:p>
        </p:txBody>
      </p:sp>
      <p:sp>
        <p:nvSpPr>
          <p:cNvPr id="4" name="スライド番号"/>
          <p:cNvSpPr txBox="1">
            <a:spLocks noGrp="1"/>
          </p:cNvSpPr>
          <p:nvPr>
            <p:ph type="sldNum" sz="quarter" idx="2"/>
          </p:nvPr>
        </p:nvSpPr>
        <p:spPr>
          <a:xfrm>
            <a:off x="7338776" y="15892073"/>
            <a:ext cx="554569" cy="564348"/>
          </a:xfrm>
          <a:prstGeom prst="rect">
            <a:avLst/>
          </a:prstGeom>
          <a:ln w="3175">
            <a:miter lim="400000"/>
          </a:ln>
        </p:spPr>
        <p:txBody>
          <a:bodyPr wrap="none" lIns="59097" tIns="59097" rIns="59097" bIns="59097">
            <a:spAutoFit/>
          </a:bodyPr>
          <a:lstStyle>
            <a:lvl1pPr>
              <a:defRPr sz="300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5" r:id="rId6"/>
    <p:sldLayoutId id="2147483656" r:id="rId7"/>
    <p:sldLayoutId id="2147483657" r:id="rId8"/>
    <p:sldLayoutId id="2147483658" r:id="rId9"/>
    <p:sldLayoutId id="2147483659" r:id="rId10"/>
    <p:sldLayoutId id="2147483660" r:id="rId11"/>
  </p:sldLayoutIdLst>
  <p:transition spd="med"/>
  <p:txStyles>
    <p:titleStyle>
      <a:lvl1pPr marL="0" marR="0" indent="0" algn="ctr" defTabSz="1287826" rtl="0" latinLnBrk="0">
        <a:lnSpc>
          <a:spcPct val="100000"/>
        </a:lnSpc>
        <a:spcBef>
          <a:spcPts val="0"/>
        </a:spcBef>
        <a:spcAft>
          <a:spcPts val="0"/>
        </a:spcAft>
        <a:buClrTx/>
        <a:buSzTx/>
        <a:buFontTx/>
        <a:buNone/>
        <a:tabLst/>
        <a:defRPr sz="16400" b="0" i="0" u="none" strike="noStrike" cap="none" spc="0" baseline="0">
          <a:solidFill>
            <a:srgbClr val="000000"/>
          </a:solidFill>
          <a:uFillTx/>
          <a:latin typeface="+mn-lt"/>
          <a:ea typeface="+mn-ea"/>
          <a:cs typeface="+mn-cs"/>
          <a:sym typeface="ヒラギノ角ゴ ProN W3"/>
        </a:defRPr>
      </a:lvl1pPr>
      <a:lvl2pPr marL="0" marR="0" indent="228600" algn="ctr" defTabSz="1287826" rtl="0" latinLnBrk="0">
        <a:lnSpc>
          <a:spcPct val="100000"/>
        </a:lnSpc>
        <a:spcBef>
          <a:spcPts val="0"/>
        </a:spcBef>
        <a:spcAft>
          <a:spcPts val="0"/>
        </a:spcAft>
        <a:buClrTx/>
        <a:buSzTx/>
        <a:buFontTx/>
        <a:buNone/>
        <a:tabLst/>
        <a:defRPr sz="16400" b="0" i="0" u="none" strike="noStrike" cap="none" spc="0" baseline="0">
          <a:solidFill>
            <a:srgbClr val="000000"/>
          </a:solidFill>
          <a:uFillTx/>
          <a:latin typeface="+mn-lt"/>
          <a:ea typeface="+mn-ea"/>
          <a:cs typeface="+mn-cs"/>
          <a:sym typeface="ヒラギノ角ゴ ProN W3"/>
        </a:defRPr>
      </a:lvl2pPr>
      <a:lvl3pPr marL="0" marR="0" indent="457200" algn="ctr" defTabSz="1287826" rtl="0" latinLnBrk="0">
        <a:lnSpc>
          <a:spcPct val="100000"/>
        </a:lnSpc>
        <a:spcBef>
          <a:spcPts val="0"/>
        </a:spcBef>
        <a:spcAft>
          <a:spcPts val="0"/>
        </a:spcAft>
        <a:buClrTx/>
        <a:buSzTx/>
        <a:buFontTx/>
        <a:buNone/>
        <a:tabLst/>
        <a:defRPr sz="16400" b="0" i="0" u="none" strike="noStrike" cap="none" spc="0" baseline="0">
          <a:solidFill>
            <a:srgbClr val="000000"/>
          </a:solidFill>
          <a:uFillTx/>
          <a:latin typeface="+mn-lt"/>
          <a:ea typeface="+mn-ea"/>
          <a:cs typeface="+mn-cs"/>
          <a:sym typeface="ヒラギノ角ゴ ProN W3"/>
        </a:defRPr>
      </a:lvl3pPr>
      <a:lvl4pPr marL="0" marR="0" indent="685800" algn="ctr" defTabSz="1287826" rtl="0" latinLnBrk="0">
        <a:lnSpc>
          <a:spcPct val="100000"/>
        </a:lnSpc>
        <a:spcBef>
          <a:spcPts val="0"/>
        </a:spcBef>
        <a:spcAft>
          <a:spcPts val="0"/>
        </a:spcAft>
        <a:buClrTx/>
        <a:buSzTx/>
        <a:buFontTx/>
        <a:buNone/>
        <a:tabLst/>
        <a:defRPr sz="16400" b="0" i="0" u="none" strike="noStrike" cap="none" spc="0" baseline="0">
          <a:solidFill>
            <a:srgbClr val="000000"/>
          </a:solidFill>
          <a:uFillTx/>
          <a:latin typeface="+mn-lt"/>
          <a:ea typeface="+mn-ea"/>
          <a:cs typeface="+mn-cs"/>
          <a:sym typeface="ヒラギノ角ゴ ProN W3"/>
        </a:defRPr>
      </a:lvl4pPr>
      <a:lvl5pPr marL="0" marR="0" indent="914400" algn="ctr" defTabSz="1287826" rtl="0" latinLnBrk="0">
        <a:lnSpc>
          <a:spcPct val="100000"/>
        </a:lnSpc>
        <a:spcBef>
          <a:spcPts val="0"/>
        </a:spcBef>
        <a:spcAft>
          <a:spcPts val="0"/>
        </a:spcAft>
        <a:buClrTx/>
        <a:buSzTx/>
        <a:buFontTx/>
        <a:buNone/>
        <a:tabLst/>
        <a:defRPr sz="16400" b="0" i="0" u="none" strike="noStrike" cap="none" spc="0" baseline="0">
          <a:solidFill>
            <a:srgbClr val="000000"/>
          </a:solidFill>
          <a:uFillTx/>
          <a:latin typeface="+mn-lt"/>
          <a:ea typeface="+mn-ea"/>
          <a:cs typeface="+mn-cs"/>
          <a:sym typeface="ヒラギノ角ゴ ProN W3"/>
        </a:defRPr>
      </a:lvl5pPr>
      <a:lvl6pPr marL="0" marR="0" indent="1143000" algn="ctr" defTabSz="1287826" rtl="0" latinLnBrk="0">
        <a:lnSpc>
          <a:spcPct val="100000"/>
        </a:lnSpc>
        <a:spcBef>
          <a:spcPts val="0"/>
        </a:spcBef>
        <a:spcAft>
          <a:spcPts val="0"/>
        </a:spcAft>
        <a:buClrTx/>
        <a:buSzTx/>
        <a:buFontTx/>
        <a:buNone/>
        <a:tabLst/>
        <a:defRPr sz="16400" b="0" i="0" u="none" strike="noStrike" cap="none" spc="0" baseline="0">
          <a:solidFill>
            <a:srgbClr val="000000"/>
          </a:solidFill>
          <a:uFillTx/>
          <a:latin typeface="+mn-lt"/>
          <a:ea typeface="+mn-ea"/>
          <a:cs typeface="+mn-cs"/>
          <a:sym typeface="ヒラギノ角ゴ ProN W3"/>
        </a:defRPr>
      </a:lvl6pPr>
      <a:lvl7pPr marL="0" marR="0" indent="1371600" algn="ctr" defTabSz="1287826" rtl="0" latinLnBrk="0">
        <a:lnSpc>
          <a:spcPct val="100000"/>
        </a:lnSpc>
        <a:spcBef>
          <a:spcPts val="0"/>
        </a:spcBef>
        <a:spcAft>
          <a:spcPts val="0"/>
        </a:spcAft>
        <a:buClrTx/>
        <a:buSzTx/>
        <a:buFontTx/>
        <a:buNone/>
        <a:tabLst/>
        <a:defRPr sz="16400" b="0" i="0" u="none" strike="noStrike" cap="none" spc="0" baseline="0">
          <a:solidFill>
            <a:srgbClr val="000000"/>
          </a:solidFill>
          <a:uFillTx/>
          <a:latin typeface="+mn-lt"/>
          <a:ea typeface="+mn-ea"/>
          <a:cs typeface="+mn-cs"/>
          <a:sym typeface="ヒラギノ角ゴ ProN W3"/>
        </a:defRPr>
      </a:lvl7pPr>
      <a:lvl8pPr marL="0" marR="0" indent="1600200" algn="ctr" defTabSz="1287826" rtl="0" latinLnBrk="0">
        <a:lnSpc>
          <a:spcPct val="100000"/>
        </a:lnSpc>
        <a:spcBef>
          <a:spcPts val="0"/>
        </a:spcBef>
        <a:spcAft>
          <a:spcPts val="0"/>
        </a:spcAft>
        <a:buClrTx/>
        <a:buSzTx/>
        <a:buFontTx/>
        <a:buNone/>
        <a:tabLst/>
        <a:defRPr sz="16400" b="0" i="0" u="none" strike="noStrike" cap="none" spc="0" baseline="0">
          <a:solidFill>
            <a:srgbClr val="000000"/>
          </a:solidFill>
          <a:uFillTx/>
          <a:latin typeface="+mn-lt"/>
          <a:ea typeface="+mn-ea"/>
          <a:cs typeface="+mn-cs"/>
          <a:sym typeface="ヒラギノ角ゴ ProN W3"/>
        </a:defRPr>
      </a:lvl8pPr>
      <a:lvl9pPr marL="0" marR="0" indent="1828800" algn="ctr" defTabSz="1287826" rtl="0" latinLnBrk="0">
        <a:lnSpc>
          <a:spcPct val="100000"/>
        </a:lnSpc>
        <a:spcBef>
          <a:spcPts val="0"/>
        </a:spcBef>
        <a:spcAft>
          <a:spcPts val="0"/>
        </a:spcAft>
        <a:buClrTx/>
        <a:buSzTx/>
        <a:buFontTx/>
        <a:buNone/>
        <a:tabLst/>
        <a:defRPr sz="16400" b="0" i="0" u="none" strike="noStrike" cap="none" spc="0" baseline="0">
          <a:solidFill>
            <a:srgbClr val="000000"/>
          </a:solidFill>
          <a:uFillTx/>
          <a:latin typeface="+mn-lt"/>
          <a:ea typeface="+mn-ea"/>
          <a:cs typeface="+mn-cs"/>
          <a:sym typeface="ヒラギノ角ゴ ProN W3"/>
        </a:defRPr>
      </a:lvl9pPr>
    </p:titleStyle>
    <p:bodyStyle>
      <a:lvl1pPr marL="861218" marR="0" indent="-861218" algn="l" defTabSz="1287826" rtl="0" latinLnBrk="0">
        <a:lnSpc>
          <a:spcPct val="100000"/>
        </a:lnSpc>
        <a:spcBef>
          <a:spcPts val="9200"/>
        </a:spcBef>
        <a:spcAft>
          <a:spcPts val="0"/>
        </a:spcAft>
        <a:buClrTx/>
        <a:buSzPct val="145000"/>
        <a:buFontTx/>
        <a:buChar char="•"/>
        <a:tabLst/>
        <a:defRPr sz="6200" b="0" i="0" u="none" strike="noStrike" cap="none" spc="0" baseline="0">
          <a:solidFill>
            <a:srgbClr val="000000"/>
          </a:solidFill>
          <a:uFillTx/>
          <a:latin typeface="+mn-lt"/>
          <a:ea typeface="+mn-ea"/>
          <a:cs typeface="+mn-cs"/>
          <a:sym typeface="ヒラギノ角ゴ ProN W3"/>
        </a:defRPr>
      </a:lvl1pPr>
      <a:lvl2pPr marL="1305718" marR="0" indent="-861218" algn="l" defTabSz="1287826" rtl="0" latinLnBrk="0">
        <a:lnSpc>
          <a:spcPct val="100000"/>
        </a:lnSpc>
        <a:spcBef>
          <a:spcPts val="9200"/>
        </a:spcBef>
        <a:spcAft>
          <a:spcPts val="0"/>
        </a:spcAft>
        <a:buClrTx/>
        <a:buSzPct val="145000"/>
        <a:buFontTx/>
        <a:buChar char="•"/>
        <a:tabLst/>
        <a:defRPr sz="6200" b="0" i="0" u="none" strike="noStrike" cap="none" spc="0" baseline="0">
          <a:solidFill>
            <a:srgbClr val="000000"/>
          </a:solidFill>
          <a:uFillTx/>
          <a:latin typeface="+mn-lt"/>
          <a:ea typeface="+mn-ea"/>
          <a:cs typeface="+mn-cs"/>
          <a:sym typeface="ヒラギノ角ゴ ProN W3"/>
        </a:defRPr>
      </a:lvl2pPr>
      <a:lvl3pPr marL="1750218" marR="0" indent="-861218" algn="l" defTabSz="1287826" rtl="0" latinLnBrk="0">
        <a:lnSpc>
          <a:spcPct val="100000"/>
        </a:lnSpc>
        <a:spcBef>
          <a:spcPts val="9200"/>
        </a:spcBef>
        <a:spcAft>
          <a:spcPts val="0"/>
        </a:spcAft>
        <a:buClrTx/>
        <a:buSzPct val="145000"/>
        <a:buFontTx/>
        <a:buChar char="•"/>
        <a:tabLst/>
        <a:defRPr sz="6200" b="0" i="0" u="none" strike="noStrike" cap="none" spc="0" baseline="0">
          <a:solidFill>
            <a:srgbClr val="000000"/>
          </a:solidFill>
          <a:uFillTx/>
          <a:latin typeface="+mn-lt"/>
          <a:ea typeface="+mn-ea"/>
          <a:cs typeface="+mn-cs"/>
          <a:sym typeface="ヒラギノ角ゴ ProN W3"/>
        </a:defRPr>
      </a:lvl3pPr>
      <a:lvl4pPr marL="2194718" marR="0" indent="-861218" algn="l" defTabSz="1287826" rtl="0" latinLnBrk="0">
        <a:lnSpc>
          <a:spcPct val="100000"/>
        </a:lnSpc>
        <a:spcBef>
          <a:spcPts val="9200"/>
        </a:spcBef>
        <a:spcAft>
          <a:spcPts val="0"/>
        </a:spcAft>
        <a:buClrTx/>
        <a:buSzPct val="145000"/>
        <a:buFontTx/>
        <a:buChar char="•"/>
        <a:tabLst/>
        <a:defRPr sz="6200" b="0" i="0" u="none" strike="noStrike" cap="none" spc="0" baseline="0">
          <a:solidFill>
            <a:srgbClr val="000000"/>
          </a:solidFill>
          <a:uFillTx/>
          <a:latin typeface="+mn-lt"/>
          <a:ea typeface="+mn-ea"/>
          <a:cs typeface="+mn-cs"/>
          <a:sym typeface="ヒラギノ角ゴ ProN W3"/>
        </a:defRPr>
      </a:lvl4pPr>
      <a:lvl5pPr marL="2639218" marR="0" indent="-861218" algn="l" defTabSz="1287826" rtl="0" latinLnBrk="0">
        <a:lnSpc>
          <a:spcPct val="100000"/>
        </a:lnSpc>
        <a:spcBef>
          <a:spcPts val="9200"/>
        </a:spcBef>
        <a:spcAft>
          <a:spcPts val="0"/>
        </a:spcAft>
        <a:buClrTx/>
        <a:buSzPct val="145000"/>
        <a:buFontTx/>
        <a:buChar char="•"/>
        <a:tabLst/>
        <a:defRPr sz="6200" b="0" i="0" u="none" strike="noStrike" cap="none" spc="0" baseline="0">
          <a:solidFill>
            <a:srgbClr val="000000"/>
          </a:solidFill>
          <a:uFillTx/>
          <a:latin typeface="+mn-lt"/>
          <a:ea typeface="+mn-ea"/>
          <a:cs typeface="+mn-cs"/>
          <a:sym typeface="ヒラギノ角ゴ ProN W3"/>
        </a:defRPr>
      </a:lvl5pPr>
      <a:lvl6pPr marL="3083718" marR="0" indent="-861218" algn="l" defTabSz="1287826" rtl="0" latinLnBrk="0">
        <a:lnSpc>
          <a:spcPct val="100000"/>
        </a:lnSpc>
        <a:spcBef>
          <a:spcPts val="9200"/>
        </a:spcBef>
        <a:spcAft>
          <a:spcPts val="0"/>
        </a:spcAft>
        <a:buClrTx/>
        <a:buSzPct val="145000"/>
        <a:buFontTx/>
        <a:buChar char="•"/>
        <a:tabLst/>
        <a:defRPr sz="6200" b="0" i="0" u="none" strike="noStrike" cap="none" spc="0" baseline="0">
          <a:solidFill>
            <a:srgbClr val="000000"/>
          </a:solidFill>
          <a:uFillTx/>
          <a:latin typeface="+mn-lt"/>
          <a:ea typeface="+mn-ea"/>
          <a:cs typeface="+mn-cs"/>
          <a:sym typeface="ヒラギノ角ゴ ProN W3"/>
        </a:defRPr>
      </a:lvl6pPr>
      <a:lvl7pPr marL="3528218" marR="0" indent="-861218" algn="l" defTabSz="1287826" rtl="0" latinLnBrk="0">
        <a:lnSpc>
          <a:spcPct val="100000"/>
        </a:lnSpc>
        <a:spcBef>
          <a:spcPts val="9200"/>
        </a:spcBef>
        <a:spcAft>
          <a:spcPts val="0"/>
        </a:spcAft>
        <a:buClrTx/>
        <a:buSzPct val="145000"/>
        <a:buFontTx/>
        <a:buChar char="•"/>
        <a:tabLst/>
        <a:defRPr sz="6200" b="0" i="0" u="none" strike="noStrike" cap="none" spc="0" baseline="0">
          <a:solidFill>
            <a:srgbClr val="000000"/>
          </a:solidFill>
          <a:uFillTx/>
          <a:latin typeface="+mn-lt"/>
          <a:ea typeface="+mn-ea"/>
          <a:cs typeface="+mn-cs"/>
          <a:sym typeface="ヒラギノ角ゴ ProN W3"/>
        </a:defRPr>
      </a:lvl7pPr>
      <a:lvl8pPr marL="3972718" marR="0" indent="-861218" algn="l" defTabSz="1287826" rtl="0" latinLnBrk="0">
        <a:lnSpc>
          <a:spcPct val="100000"/>
        </a:lnSpc>
        <a:spcBef>
          <a:spcPts val="9200"/>
        </a:spcBef>
        <a:spcAft>
          <a:spcPts val="0"/>
        </a:spcAft>
        <a:buClrTx/>
        <a:buSzPct val="145000"/>
        <a:buFontTx/>
        <a:buChar char="•"/>
        <a:tabLst/>
        <a:defRPr sz="6200" b="0" i="0" u="none" strike="noStrike" cap="none" spc="0" baseline="0">
          <a:solidFill>
            <a:srgbClr val="000000"/>
          </a:solidFill>
          <a:uFillTx/>
          <a:latin typeface="+mn-lt"/>
          <a:ea typeface="+mn-ea"/>
          <a:cs typeface="+mn-cs"/>
          <a:sym typeface="ヒラギノ角ゴ ProN W3"/>
        </a:defRPr>
      </a:lvl8pPr>
      <a:lvl9pPr marL="4417218" marR="0" indent="-861218" algn="l" defTabSz="1287826" rtl="0" latinLnBrk="0">
        <a:lnSpc>
          <a:spcPct val="100000"/>
        </a:lnSpc>
        <a:spcBef>
          <a:spcPts val="9200"/>
        </a:spcBef>
        <a:spcAft>
          <a:spcPts val="0"/>
        </a:spcAft>
        <a:buClrTx/>
        <a:buSzPct val="145000"/>
        <a:buFontTx/>
        <a:buChar char="•"/>
        <a:tabLst/>
        <a:defRPr sz="6200" b="0" i="0" u="none" strike="noStrike" cap="none" spc="0" baseline="0">
          <a:solidFill>
            <a:srgbClr val="000000"/>
          </a:solidFill>
          <a:uFillTx/>
          <a:latin typeface="+mn-lt"/>
          <a:ea typeface="+mn-ea"/>
          <a:cs typeface="+mn-cs"/>
          <a:sym typeface="ヒラギノ角ゴ ProN W3"/>
        </a:defRPr>
      </a:lvl9pPr>
    </p:bodyStyle>
    <p:otherStyle>
      <a:lvl1pPr marL="0" marR="0" indent="0" algn="ctr" defTabSz="1287826" rtl="0" latinLnBrk="0">
        <a:lnSpc>
          <a:spcPct val="100000"/>
        </a:lnSpc>
        <a:spcBef>
          <a:spcPts val="0"/>
        </a:spcBef>
        <a:spcAft>
          <a:spcPts val="0"/>
        </a:spcAft>
        <a:buClrTx/>
        <a:buSzTx/>
        <a:buFontTx/>
        <a:buNone/>
        <a:tabLst/>
        <a:defRPr sz="3000" b="0" i="0" u="none" strike="noStrike" cap="none" spc="0" baseline="0">
          <a:solidFill>
            <a:schemeClr val="tx1"/>
          </a:solidFill>
          <a:uFillTx/>
          <a:latin typeface="+mn-lt"/>
          <a:ea typeface="+mn-ea"/>
          <a:cs typeface="+mn-cs"/>
          <a:sym typeface="Helvetica Neue Light"/>
        </a:defRPr>
      </a:lvl1pPr>
      <a:lvl2pPr marL="0" marR="0" indent="228600" algn="ctr" defTabSz="1287826" rtl="0" latinLnBrk="0">
        <a:lnSpc>
          <a:spcPct val="100000"/>
        </a:lnSpc>
        <a:spcBef>
          <a:spcPts val="0"/>
        </a:spcBef>
        <a:spcAft>
          <a:spcPts val="0"/>
        </a:spcAft>
        <a:buClrTx/>
        <a:buSzTx/>
        <a:buFontTx/>
        <a:buNone/>
        <a:tabLst/>
        <a:defRPr sz="3000" b="0" i="0" u="none" strike="noStrike" cap="none" spc="0" baseline="0">
          <a:solidFill>
            <a:schemeClr val="tx1"/>
          </a:solidFill>
          <a:uFillTx/>
          <a:latin typeface="+mn-lt"/>
          <a:ea typeface="+mn-ea"/>
          <a:cs typeface="+mn-cs"/>
          <a:sym typeface="Helvetica Neue Light"/>
        </a:defRPr>
      </a:lvl2pPr>
      <a:lvl3pPr marL="0" marR="0" indent="457200" algn="ctr" defTabSz="1287826" rtl="0" latinLnBrk="0">
        <a:lnSpc>
          <a:spcPct val="100000"/>
        </a:lnSpc>
        <a:spcBef>
          <a:spcPts val="0"/>
        </a:spcBef>
        <a:spcAft>
          <a:spcPts val="0"/>
        </a:spcAft>
        <a:buClrTx/>
        <a:buSzTx/>
        <a:buFontTx/>
        <a:buNone/>
        <a:tabLst/>
        <a:defRPr sz="3000" b="0" i="0" u="none" strike="noStrike" cap="none" spc="0" baseline="0">
          <a:solidFill>
            <a:schemeClr val="tx1"/>
          </a:solidFill>
          <a:uFillTx/>
          <a:latin typeface="+mn-lt"/>
          <a:ea typeface="+mn-ea"/>
          <a:cs typeface="+mn-cs"/>
          <a:sym typeface="Helvetica Neue Light"/>
        </a:defRPr>
      </a:lvl3pPr>
      <a:lvl4pPr marL="0" marR="0" indent="685800" algn="ctr" defTabSz="1287826" rtl="0" latinLnBrk="0">
        <a:lnSpc>
          <a:spcPct val="100000"/>
        </a:lnSpc>
        <a:spcBef>
          <a:spcPts val="0"/>
        </a:spcBef>
        <a:spcAft>
          <a:spcPts val="0"/>
        </a:spcAft>
        <a:buClrTx/>
        <a:buSzTx/>
        <a:buFontTx/>
        <a:buNone/>
        <a:tabLst/>
        <a:defRPr sz="3000" b="0" i="0" u="none" strike="noStrike" cap="none" spc="0" baseline="0">
          <a:solidFill>
            <a:schemeClr val="tx1"/>
          </a:solidFill>
          <a:uFillTx/>
          <a:latin typeface="+mn-lt"/>
          <a:ea typeface="+mn-ea"/>
          <a:cs typeface="+mn-cs"/>
          <a:sym typeface="Helvetica Neue Light"/>
        </a:defRPr>
      </a:lvl4pPr>
      <a:lvl5pPr marL="0" marR="0" indent="914400" algn="ctr" defTabSz="1287826" rtl="0" latinLnBrk="0">
        <a:lnSpc>
          <a:spcPct val="100000"/>
        </a:lnSpc>
        <a:spcBef>
          <a:spcPts val="0"/>
        </a:spcBef>
        <a:spcAft>
          <a:spcPts val="0"/>
        </a:spcAft>
        <a:buClrTx/>
        <a:buSzTx/>
        <a:buFontTx/>
        <a:buNone/>
        <a:tabLst/>
        <a:defRPr sz="3000" b="0" i="0" u="none" strike="noStrike" cap="none" spc="0" baseline="0">
          <a:solidFill>
            <a:schemeClr val="tx1"/>
          </a:solidFill>
          <a:uFillTx/>
          <a:latin typeface="+mn-lt"/>
          <a:ea typeface="+mn-ea"/>
          <a:cs typeface="+mn-cs"/>
          <a:sym typeface="Helvetica Neue Light"/>
        </a:defRPr>
      </a:lvl5pPr>
      <a:lvl6pPr marL="0" marR="0" indent="1143000" algn="ctr" defTabSz="1287826" rtl="0" latinLnBrk="0">
        <a:lnSpc>
          <a:spcPct val="100000"/>
        </a:lnSpc>
        <a:spcBef>
          <a:spcPts val="0"/>
        </a:spcBef>
        <a:spcAft>
          <a:spcPts val="0"/>
        </a:spcAft>
        <a:buClrTx/>
        <a:buSzTx/>
        <a:buFontTx/>
        <a:buNone/>
        <a:tabLst/>
        <a:defRPr sz="3000" b="0" i="0" u="none" strike="noStrike" cap="none" spc="0" baseline="0">
          <a:solidFill>
            <a:schemeClr val="tx1"/>
          </a:solidFill>
          <a:uFillTx/>
          <a:latin typeface="+mn-lt"/>
          <a:ea typeface="+mn-ea"/>
          <a:cs typeface="+mn-cs"/>
          <a:sym typeface="Helvetica Neue Light"/>
        </a:defRPr>
      </a:lvl6pPr>
      <a:lvl7pPr marL="0" marR="0" indent="1371600" algn="ctr" defTabSz="1287826" rtl="0" latinLnBrk="0">
        <a:lnSpc>
          <a:spcPct val="100000"/>
        </a:lnSpc>
        <a:spcBef>
          <a:spcPts val="0"/>
        </a:spcBef>
        <a:spcAft>
          <a:spcPts val="0"/>
        </a:spcAft>
        <a:buClrTx/>
        <a:buSzTx/>
        <a:buFontTx/>
        <a:buNone/>
        <a:tabLst/>
        <a:defRPr sz="3000" b="0" i="0" u="none" strike="noStrike" cap="none" spc="0" baseline="0">
          <a:solidFill>
            <a:schemeClr val="tx1"/>
          </a:solidFill>
          <a:uFillTx/>
          <a:latin typeface="+mn-lt"/>
          <a:ea typeface="+mn-ea"/>
          <a:cs typeface="+mn-cs"/>
          <a:sym typeface="Helvetica Neue Light"/>
        </a:defRPr>
      </a:lvl7pPr>
      <a:lvl8pPr marL="0" marR="0" indent="1600200" algn="ctr" defTabSz="1287826" rtl="0" latinLnBrk="0">
        <a:lnSpc>
          <a:spcPct val="100000"/>
        </a:lnSpc>
        <a:spcBef>
          <a:spcPts val="0"/>
        </a:spcBef>
        <a:spcAft>
          <a:spcPts val="0"/>
        </a:spcAft>
        <a:buClrTx/>
        <a:buSzTx/>
        <a:buFontTx/>
        <a:buNone/>
        <a:tabLst/>
        <a:defRPr sz="3000" b="0" i="0" u="none" strike="noStrike" cap="none" spc="0" baseline="0">
          <a:solidFill>
            <a:schemeClr val="tx1"/>
          </a:solidFill>
          <a:uFillTx/>
          <a:latin typeface="+mn-lt"/>
          <a:ea typeface="+mn-ea"/>
          <a:cs typeface="+mn-cs"/>
          <a:sym typeface="Helvetica Neue Light"/>
        </a:defRPr>
      </a:lvl8pPr>
      <a:lvl9pPr marL="0" marR="0" indent="1828800" algn="ctr" defTabSz="1287826" rtl="0" latinLnBrk="0">
        <a:lnSpc>
          <a:spcPct val="100000"/>
        </a:lnSpc>
        <a:spcBef>
          <a:spcPts val="0"/>
        </a:spcBef>
        <a:spcAft>
          <a:spcPts val="0"/>
        </a:spcAft>
        <a:buClrTx/>
        <a:buSzTx/>
        <a:buFontTx/>
        <a:buNone/>
        <a:tabLst/>
        <a:defRPr sz="30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mailto:info@sdm-japan.net" TargetMode="External"/><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image" Target="../media/image7.emf"/><Relationship Id="rId4" Type="http://schemas.openxmlformats.org/officeDocument/2006/relationships/image" Target="../media/image2.jpeg"/><Relationship Id="rId9"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四角形: 角を丸くする 3">
            <a:extLst>
              <a:ext uri="{FF2B5EF4-FFF2-40B4-BE49-F238E27FC236}">
                <a16:creationId xmlns:a16="http://schemas.microsoft.com/office/drawing/2014/main" id="{AC4FE34C-0705-4D5B-85FA-28939967949D}"/>
              </a:ext>
            </a:extLst>
          </p:cNvPr>
          <p:cNvSpPr/>
          <p:nvPr/>
        </p:nvSpPr>
        <p:spPr>
          <a:xfrm>
            <a:off x="4368878" y="702825"/>
            <a:ext cx="9494520" cy="3357945"/>
          </a:xfrm>
          <a:prstGeom prst="roundRect">
            <a:avLst/>
          </a:prstGeom>
          <a:solidFill>
            <a:schemeClr val="bg1"/>
          </a:solid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9097" tIns="59097" rIns="59097" bIns="59097" numCol="1" spcCol="38100" rtlCol="0" anchor="ctr">
            <a:spAutoFit/>
          </a:bodyPr>
          <a:lstStyle/>
          <a:p>
            <a:pPr marL="0" marR="0" indent="0" algn="ctr" defTabSz="1287826" rtl="0" fontAlgn="auto" latinLnBrk="0" hangingPunct="0">
              <a:lnSpc>
                <a:spcPct val="100000"/>
              </a:lnSpc>
              <a:spcBef>
                <a:spcPts val="0"/>
              </a:spcBef>
              <a:spcAft>
                <a:spcPts val="0"/>
              </a:spcAft>
              <a:buClrTx/>
              <a:buSzTx/>
              <a:buFontTx/>
              <a:buNone/>
              <a:tabLst/>
            </a:pPr>
            <a:endParaRPr kumimoji="0" lang="ja-JP" altLang="en-US" sz="3800" b="0" i="0" u="none" strike="noStrike" cap="none" spc="0" normalizeH="0" baseline="0">
              <a:ln>
                <a:noFill/>
              </a:ln>
              <a:solidFill>
                <a:srgbClr val="FFFFFF"/>
              </a:solidFill>
              <a:effectLst/>
              <a:uFillTx/>
              <a:latin typeface="+mn-lt"/>
              <a:ea typeface="+mn-ea"/>
              <a:cs typeface="+mn-cs"/>
              <a:sym typeface="ヒラギノ角ゴ ProN W3"/>
            </a:endParaRPr>
          </a:p>
        </p:txBody>
      </p:sp>
      <p:pic>
        <p:nvPicPr>
          <p:cNvPr id="30" name="図 29">
            <a:extLst>
              <a:ext uri="{FF2B5EF4-FFF2-40B4-BE49-F238E27FC236}">
                <a16:creationId xmlns:a16="http://schemas.microsoft.com/office/drawing/2014/main" id="{2F58E6CE-11ED-4AA3-A9A7-0B1D24FE6DD6}"/>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782066" y="18602930"/>
            <a:ext cx="3756660" cy="2817495"/>
          </a:xfrm>
          <a:prstGeom prst="rect">
            <a:avLst/>
          </a:prstGeom>
          <a:noFill/>
          <a:ln>
            <a:noFill/>
          </a:ln>
        </p:spPr>
      </p:pic>
      <p:sp>
        <p:nvSpPr>
          <p:cNvPr id="9" name="吹き出し: 角を丸めた四角形 8">
            <a:extLst>
              <a:ext uri="{FF2B5EF4-FFF2-40B4-BE49-F238E27FC236}">
                <a16:creationId xmlns:a16="http://schemas.microsoft.com/office/drawing/2014/main" id="{94F0EB91-543E-4438-ACF7-7CEF43DF65D0}"/>
              </a:ext>
            </a:extLst>
          </p:cNvPr>
          <p:cNvSpPr/>
          <p:nvPr/>
        </p:nvSpPr>
        <p:spPr>
          <a:xfrm rot="5400000">
            <a:off x="12881133" y="19070859"/>
            <a:ext cx="1880677" cy="2501775"/>
          </a:xfrm>
          <a:prstGeom prst="wedgeRoundRectCallout">
            <a:avLst/>
          </a:prstGeom>
          <a:solidFill>
            <a:schemeClr val="bg1"/>
          </a:solidFill>
          <a:ln w="28575" cap="flat">
            <a:solidFill>
              <a:schemeClr val="tx1"/>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9097" tIns="59097" rIns="59097" bIns="59097" numCol="1" spcCol="38100" rtlCol="0" anchor="ctr">
            <a:spAutoFit/>
          </a:bodyPr>
          <a:lstStyle/>
          <a:p>
            <a:pPr marL="0" marR="0" indent="0" algn="ctr" defTabSz="1287826" rtl="0" fontAlgn="auto" latinLnBrk="0" hangingPunct="0">
              <a:lnSpc>
                <a:spcPct val="100000"/>
              </a:lnSpc>
              <a:spcBef>
                <a:spcPts val="0"/>
              </a:spcBef>
              <a:spcAft>
                <a:spcPts val="0"/>
              </a:spcAft>
              <a:buClrTx/>
              <a:buSzTx/>
              <a:buFontTx/>
              <a:buNone/>
              <a:tabLst/>
            </a:pPr>
            <a:endParaRPr kumimoji="0" lang="ja-JP" altLang="en-US" sz="3800" b="0" i="0" u="none" strike="noStrike" cap="none" spc="0" normalizeH="0" baseline="0">
              <a:ln>
                <a:noFill/>
              </a:ln>
              <a:solidFill>
                <a:srgbClr val="FFFFFF"/>
              </a:solidFill>
              <a:effectLst/>
              <a:uFillTx/>
              <a:latin typeface="+mn-lt"/>
              <a:ea typeface="+mn-ea"/>
              <a:cs typeface="+mn-cs"/>
              <a:sym typeface="ヒラギノ角ゴ ProN W3"/>
            </a:endParaRPr>
          </a:p>
        </p:txBody>
      </p:sp>
      <p:sp>
        <p:nvSpPr>
          <p:cNvPr id="120" name="四角形"/>
          <p:cNvSpPr/>
          <p:nvPr/>
        </p:nvSpPr>
        <p:spPr>
          <a:xfrm>
            <a:off x="35169" y="-58732"/>
            <a:ext cx="15288680" cy="18541555"/>
          </a:xfrm>
          <a:prstGeom prst="rect">
            <a:avLst/>
          </a:prstGeom>
          <a:solidFill>
            <a:schemeClr val="accent4">
              <a:lumMod val="20000"/>
              <a:lumOff val="80000"/>
            </a:schemeClr>
          </a:solidFill>
          <a:ln w="3175">
            <a:miter lim="400000"/>
          </a:ln>
          <a:effectLst>
            <a:reflection stA="50000" endPos="40000" dir="5400000" sy="-100000" algn="bl" rotWithShape="0"/>
            <a:softEdge rad="635000"/>
          </a:effectLst>
        </p:spPr>
        <p:txBody>
          <a:bodyPr lIns="59097" tIns="59097" rIns="59097" bIns="59097" anchor="ctr"/>
          <a:lstStyle/>
          <a:p>
            <a:pPr>
              <a:defRPr sz="3800">
                <a:solidFill>
                  <a:srgbClr val="FFFFFF"/>
                </a:solidFill>
                <a:latin typeface="+mn-lt"/>
                <a:ea typeface="+mn-ea"/>
                <a:cs typeface="+mn-cs"/>
                <a:sym typeface="ヒラギノ角ゴ ProN W3"/>
              </a:defRPr>
            </a:pPr>
            <a:endParaRPr dirty="0"/>
          </a:p>
        </p:txBody>
      </p:sp>
      <p:sp>
        <p:nvSpPr>
          <p:cNvPr id="122" name="Rectangle 10"/>
          <p:cNvSpPr/>
          <p:nvPr/>
        </p:nvSpPr>
        <p:spPr>
          <a:xfrm>
            <a:off x="1795515" y="18675596"/>
            <a:ext cx="4662421" cy="705811"/>
          </a:xfrm>
          <a:prstGeom prst="rect">
            <a:avLst/>
          </a:prstGeom>
          <a:solidFill>
            <a:srgbClr val="FFFFFF"/>
          </a:solidFill>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6734" tIns="56734" rIns="56734" bIns="56734" anchor="ctr"/>
          <a:lstStyle>
            <a:lvl1pPr algn="l" defTabSz="604718">
              <a:defRPr sz="3000" b="1">
                <a:latin typeface="メイリオ"/>
                <a:ea typeface="メイリオ"/>
                <a:cs typeface="メイリオ"/>
                <a:sym typeface="メイリオ"/>
              </a:defRPr>
            </a:lvl1pPr>
          </a:lstStyle>
          <a:p>
            <a:r>
              <a:rPr dirty="0"/>
              <a:t>　</a:t>
            </a:r>
            <a:r>
              <a:rPr dirty="0" err="1"/>
              <a:t>トーキングマット</a:t>
            </a:r>
            <a:endParaRPr dirty="0"/>
          </a:p>
        </p:txBody>
      </p:sp>
      <p:pic>
        <p:nvPicPr>
          <p:cNvPr id="123" name="図 22" descr="図 22"/>
          <p:cNvPicPr>
            <a:picLocks noChangeAspect="1"/>
          </p:cNvPicPr>
          <p:nvPr/>
        </p:nvPicPr>
        <p:blipFill>
          <a:blip r:embed="rId4"/>
          <a:stretch>
            <a:fillRect/>
          </a:stretch>
        </p:blipFill>
        <p:spPr>
          <a:xfrm>
            <a:off x="5563698" y="18768768"/>
            <a:ext cx="479811" cy="479810"/>
          </a:xfrm>
          <a:prstGeom prst="rect">
            <a:avLst/>
          </a:prstGeom>
          <a:ln w="3175">
            <a:miter lim="400000"/>
          </a:ln>
        </p:spPr>
      </p:pic>
      <p:sp>
        <p:nvSpPr>
          <p:cNvPr id="126" name="うまく思いを伝えられなくても、誰しも自分の意思を持っています。「自分に障害があっても……、認知症になっても……、誰かに決められるのではなく、私らしい意思決定に基づいて、自分の望む人生を歩んでいきたい。」そのような思いを自由に語ることが難しい社会の中で私たちは生きています。SDM-Japanは、障害のあるなしにかかわらず、誰もが自信と誇りをもって、自分の思いを述べ、心からの希望に基づいて意思決定することができる社会を目指しています。子ども・高齢者、認知症の人、障害のある人などを支援している現場の方々が、ご本人の意思決定を支えるための基本的姿勢を学ぶ機会は少しずつ増えてきています。しかし、多くの方は「現場でどのように意思決定支援に取り組めばよいのか」ということや、「実践するためのツールが十分にない」ことを課題と感じておられるようです。そういった方々にまず使ってみていただきたいのが、この「トーキングマット」。1998年に、スコットランドのスターリング大学研究者が開発したコミュニケーション支援ツールです。 カードのやりとりを通じて、意思決定の背景にあるこころの動きを見える化することが可能になります。今回、トーキングマットの「日本語版」を日本の現場に届けるため、製作プロジェクトを立ち上げました。"/>
          <p:cNvSpPr txBox="1"/>
          <p:nvPr/>
        </p:nvSpPr>
        <p:spPr>
          <a:xfrm>
            <a:off x="1190526" y="12190864"/>
            <a:ext cx="12877196" cy="3417174"/>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9097" tIns="59097" rIns="59097" bIns="59097">
            <a:spAutoFit/>
          </a:bodyPr>
          <a:lstStyle/>
          <a:p>
            <a:pPr algn="l">
              <a:lnSpc>
                <a:spcPct val="120000"/>
              </a:lnSpc>
              <a:spcBef>
                <a:spcPts val="7000"/>
              </a:spcBef>
              <a:defRPr sz="1600">
                <a:latin typeface="YuKyokasho Yoko Medium"/>
                <a:ea typeface="YuKyokasho Yoko Medium"/>
                <a:cs typeface="YuKyokasho Yoko Medium"/>
                <a:sym typeface="YuKyokasho Yoko Medium"/>
              </a:defRPr>
            </a:pPr>
            <a:r>
              <a:rPr lang="ja-JP" altLang="en-US" sz="2400" dirty="0">
                <a:solidFill>
                  <a:schemeClr val="tx1"/>
                </a:solidFill>
                <a:latin typeface="UD デジタル 教科書体 NK-R" panose="02020400000000000000" pitchFamily="18" charset="-128"/>
                <a:ea typeface="UD デジタル 教科書体 NK-R" panose="02020400000000000000" pitchFamily="18" charset="-128"/>
              </a:rPr>
              <a:t>日本意思決定支援ネットワーク（</a:t>
            </a:r>
            <a:r>
              <a:rPr lang="en-US" altLang="ja-JP" sz="2400" dirty="0">
                <a:solidFill>
                  <a:schemeClr val="tx1"/>
                </a:solidFill>
                <a:latin typeface="UD デジタル 教科書体 NK-R" panose="02020400000000000000" pitchFamily="18" charset="-128"/>
                <a:ea typeface="UD デジタル 教科書体 NK-R" panose="02020400000000000000" pitchFamily="18" charset="-128"/>
              </a:rPr>
              <a:t>SDM-Japan)</a:t>
            </a:r>
            <a:r>
              <a:rPr lang="ja-JP" altLang="en-US" sz="2400" dirty="0">
                <a:solidFill>
                  <a:schemeClr val="tx1"/>
                </a:solidFill>
                <a:latin typeface="UD デジタル 教科書体 NK-R" panose="02020400000000000000" pitchFamily="18" charset="-128"/>
                <a:ea typeface="UD デジタル 教科書体 NK-R" panose="02020400000000000000" pitchFamily="18" charset="-128"/>
              </a:rPr>
              <a:t>は、これまで意思決定が困難とされてきた方が、心からの希望に基づく意思決定を行うこと（支援付き意思決定）を支えるための体制を作る活動を行っています。</a:t>
            </a:r>
            <a:r>
              <a:rPr lang="ja-JP" altLang="en-US" sz="2400" dirty="0">
                <a:latin typeface="UD デジタル 教科書体 NK-R" panose="02020400000000000000" pitchFamily="18" charset="-128"/>
                <a:ea typeface="UD デジタル 教科書体 NK-R" panose="02020400000000000000" pitchFamily="18" charset="-128"/>
              </a:rPr>
              <a:t>　その一つの活動として、</a:t>
            </a:r>
            <a:r>
              <a:rPr sz="2400" dirty="0">
                <a:solidFill>
                  <a:schemeClr val="tx1"/>
                </a:solidFill>
                <a:latin typeface="UD デジタル 教科書体 NK-R" panose="02020400000000000000" pitchFamily="18" charset="-128"/>
                <a:ea typeface="UD デジタル 教科書体 NK-R" panose="02020400000000000000" pitchFamily="18" charset="-128"/>
              </a:rPr>
              <a:t>1998年に、スコットランドの</a:t>
            </a:r>
            <a:r>
              <a:rPr lang="ja-JP" altLang="en-US" sz="2400" dirty="0">
                <a:solidFill>
                  <a:schemeClr val="tx1"/>
                </a:solidFill>
                <a:latin typeface="UD デジタル 教科書体 NK-R" panose="02020400000000000000" pitchFamily="18" charset="-128"/>
                <a:ea typeface="UD デジタル 教科書体 NK-R" panose="02020400000000000000" pitchFamily="18" charset="-128"/>
              </a:rPr>
              <a:t>大学研究者が開発した</a:t>
            </a:r>
            <a:r>
              <a:rPr lang="ja-JP" altLang="en-US" sz="2400" dirty="0">
                <a:latin typeface="UD デジタル 教科書体 NK-R" panose="02020400000000000000" pitchFamily="18" charset="-128"/>
                <a:ea typeface="UD デジタル 教科書体 NK-R" panose="02020400000000000000" pitchFamily="18" charset="-128"/>
              </a:rPr>
              <a:t>コミュニケーション支援ツールの「トーキングマット」の普及です。お互いに</a:t>
            </a:r>
            <a:r>
              <a:rPr sz="2400" dirty="0" err="1">
                <a:latin typeface="UD デジタル 教科書体 NK-R" panose="02020400000000000000" pitchFamily="18" charset="-128"/>
                <a:ea typeface="UD デジタル 教科書体 NK-R" panose="02020400000000000000" pitchFamily="18" charset="-128"/>
              </a:rPr>
              <a:t>カード</a:t>
            </a:r>
            <a:r>
              <a:rPr lang="ja-JP" altLang="en-US" sz="2400" dirty="0">
                <a:latin typeface="UD デジタル 教科書体 NK-R" panose="02020400000000000000" pitchFamily="18" charset="-128"/>
                <a:ea typeface="UD デジタル 教科書体 NK-R" panose="02020400000000000000" pitchFamily="18" charset="-128"/>
              </a:rPr>
              <a:t>を</a:t>
            </a:r>
            <a:r>
              <a:rPr sz="2400" dirty="0" err="1">
                <a:latin typeface="UD デジタル 教科書体 NK-R" panose="02020400000000000000" pitchFamily="18" charset="-128"/>
                <a:ea typeface="UD デジタル 教科書体 NK-R" panose="02020400000000000000" pitchFamily="18" charset="-128"/>
              </a:rPr>
              <a:t>やりとり</a:t>
            </a:r>
            <a:r>
              <a:rPr lang="ja-JP" altLang="en-US" sz="2400" dirty="0">
                <a:latin typeface="UD デジタル 教科書体 NK-R" panose="02020400000000000000" pitchFamily="18" charset="-128"/>
                <a:ea typeface="UD デジタル 教科書体 NK-R" panose="02020400000000000000" pitchFamily="18" charset="-128"/>
              </a:rPr>
              <a:t>すること</a:t>
            </a:r>
            <a:r>
              <a:rPr sz="2400" dirty="0" err="1">
                <a:latin typeface="UD デジタル 教科書体 NK-R" panose="02020400000000000000" pitchFamily="18" charset="-128"/>
                <a:ea typeface="UD デジタル 教科書体 NK-R" panose="02020400000000000000" pitchFamily="18" charset="-128"/>
              </a:rPr>
              <a:t>を通じて、意思決定の背景にある</a:t>
            </a:r>
            <a:r>
              <a:rPr lang="ja-JP" altLang="en-US" sz="2400" dirty="0">
                <a:latin typeface="UD デジタル 教科書体 NK-R" panose="02020400000000000000" pitchFamily="18" charset="-128"/>
                <a:ea typeface="UD デジタル 教科書体 NK-R" panose="02020400000000000000" pitchFamily="18" charset="-128"/>
              </a:rPr>
              <a:t>心</a:t>
            </a:r>
            <a:r>
              <a:rPr sz="2400" dirty="0" err="1">
                <a:latin typeface="UD デジタル 教科書体 NK-R" panose="02020400000000000000" pitchFamily="18" charset="-128"/>
                <a:ea typeface="UD デジタル 教科書体 NK-R" panose="02020400000000000000" pitchFamily="18" charset="-128"/>
              </a:rPr>
              <a:t>の動きを見える化すること</a:t>
            </a:r>
            <a:r>
              <a:rPr lang="ja-JP" altLang="en-US" sz="2400" dirty="0">
                <a:latin typeface="UD デジタル 教科書体 NK-R" panose="02020400000000000000" pitchFamily="18" charset="-128"/>
                <a:ea typeface="UD デジタル 教科書体 NK-R" panose="02020400000000000000" pitchFamily="18" charset="-128"/>
              </a:rPr>
              <a:t>を目指しています</a:t>
            </a:r>
            <a:r>
              <a:rPr sz="2400" dirty="0">
                <a:latin typeface="UD デジタル 教科書体 NK-R" panose="02020400000000000000" pitchFamily="18" charset="-128"/>
                <a:ea typeface="UD デジタル 教科書体 NK-R" panose="02020400000000000000" pitchFamily="18" charset="-128"/>
              </a:rPr>
              <a:t>。</a:t>
            </a:r>
            <a:r>
              <a:rPr lang="ja-JP" altLang="en-US" sz="2400" dirty="0">
                <a:latin typeface="UD デジタル 教科書体 NK-R" panose="02020400000000000000" pitchFamily="18" charset="-128"/>
                <a:ea typeface="UD デジタル 教科書体 NK-R" panose="02020400000000000000" pitchFamily="18" charset="-128"/>
              </a:rPr>
              <a:t>　　　                                                                                     </a:t>
            </a:r>
            <a:r>
              <a:rPr lang="ja-JP" altLang="en-US" sz="2800" b="1" dirty="0">
                <a:latin typeface="UD デジタル 教科書体 NK-R" panose="02020400000000000000" pitchFamily="18" charset="-128"/>
                <a:ea typeface="UD デジタル 教科書体 NK-R" panose="02020400000000000000" pitchFamily="18" charset="-128"/>
              </a:rPr>
              <a:t>是非、研修を通して「意思決定」そして「考えるためのツールトーキングマット」を知ってください！　　　　</a:t>
            </a:r>
            <a:r>
              <a:rPr lang="ja-JP" altLang="en-US" sz="2400" dirty="0">
                <a:latin typeface="UD デジタル 教科書体 NK-R" panose="02020400000000000000" pitchFamily="18" charset="-128"/>
                <a:ea typeface="UD デジタル 教科書体 NK-R" panose="02020400000000000000" pitchFamily="18" charset="-128"/>
              </a:rPr>
              <a:t>　　　　　　　　　　　　　　　　　　　　　　　　　　</a:t>
            </a:r>
            <a:endParaRPr sz="2000" dirty="0">
              <a:latin typeface="UD デジタル 教科書体 NK-R" panose="02020400000000000000" pitchFamily="18" charset="-128"/>
              <a:ea typeface="UD デジタル 教科書体 NK-R" panose="02020400000000000000" pitchFamily="18" charset="-128"/>
            </a:endParaRPr>
          </a:p>
        </p:txBody>
      </p:sp>
      <p:pic>
        <p:nvPicPr>
          <p:cNvPr id="133" name="logo.png" descr="logo.png"/>
          <p:cNvPicPr>
            <a:picLocks noChangeAspect="1"/>
          </p:cNvPicPr>
          <p:nvPr/>
        </p:nvPicPr>
        <p:blipFill>
          <a:blip r:embed="rId5"/>
          <a:stretch>
            <a:fillRect/>
          </a:stretch>
        </p:blipFill>
        <p:spPr>
          <a:xfrm>
            <a:off x="10031368" y="16513905"/>
            <a:ext cx="1838382" cy="1297681"/>
          </a:xfrm>
          <a:prstGeom prst="rect">
            <a:avLst/>
          </a:prstGeom>
          <a:ln w="3175">
            <a:miter lim="400000"/>
          </a:ln>
        </p:spPr>
      </p:pic>
      <p:sp>
        <p:nvSpPr>
          <p:cNvPr id="135" name="四角形"/>
          <p:cNvSpPr/>
          <p:nvPr/>
        </p:nvSpPr>
        <p:spPr>
          <a:xfrm>
            <a:off x="1795515" y="18631146"/>
            <a:ext cx="4662421" cy="705811"/>
          </a:xfrm>
          <a:prstGeom prst="rect">
            <a:avLst/>
          </a:prstGeom>
          <a:ln w="25400">
            <a:solidFill>
              <a:srgbClr val="000000"/>
            </a:solidFill>
            <a:miter lim="400000"/>
          </a:ln>
        </p:spPr>
        <p:txBody>
          <a:bodyPr lIns="59097" tIns="59097" rIns="59097" bIns="59097" anchor="ctr"/>
          <a:lstStyle/>
          <a:p>
            <a:pPr>
              <a:defRPr sz="3800">
                <a:solidFill>
                  <a:srgbClr val="FFFFFF"/>
                </a:solidFill>
                <a:latin typeface="+mn-lt"/>
                <a:ea typeface="+mn-ea"/>
                <a:cs typeface="+mn-cs"/>
                <a:sym typeface="ヒラギノ角ゴ ProN W3"/>
              </a:defRPr>
            </a:pPr>
            <a:endParaRPr/>
          </a:p>
        </p:txBody>
      </p:sp>
      <p:pic>
        <p:nvPicPr>
          <p:cNvPr id="136" name="exported_qrcode_image_600.png" descr="exported_qrcode_image_600.png"/>
          <p:cNvPicPr>
            <a:picLocks noChangeAspect="1"/>
          </p:cNvPicPr>
          <p:nvPr/>
        </p:nvPicPr>
        <p:blipFill>
          <a:blip r:embed="rId6"/>
          <a:stretch>
            <a:fillRect/>
          </a:stretch>
        </p:blipFill>
        <p:spPr>
          <a:xfrm>
            <a:off x="12299118" y="16340461"/>
            <a:ext cx="1297681" cy="1297681"/>
          </a:xfrm>
          <a:prstGeom prst="rect">
            <a:avLst/>
          </a:prstGeom>
          <a:ln w="3175">
            <a:miter lim="400000"/>
          </a:ln>
        </p:spPr>
      </p:pic>
      <p:sp>
        <p:nvSpPr>
          <p:cNvPr id="139" name="子ども・高齢者、認知症の人、障害のある人などを支援する現場の方々へ"/>
          <p:cNvSpPr txBox="1"/>
          <p:nvPr/>
        </p:nvSpPr>
        <p:spPr>
          <a:xfrm>
            <a:off x="3228278" y="10985150"/>
            <a:ext cx="9414526" cy="1165789"/>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9097" tIns="59097" rIns="59097" bIns="59097">
            <a:spAutoFit/>
          </a:bodyPr>
          <a:lstStyle>
            <a:lvl1pPr algn="l">
              <a:defRPr sz="3300">
                <a:latin typeface="クレー デミボールド"/>
                <a:ea typeface="クレー デミボールド"/>
                <a:cs typeface="クレー デミボールド"/>
                <a:sym typeface="クレー デミボールド"/>
              </a:defRPr>
            </a:lvl1pPr>
          </a:lstStyle>
          <a:p>
            <a:pPr algn="ctr"/>
            <a:r>
              <a:rPr lang="ja-JP" altLang="en-US" sz="3400" dirty="0">
                <a:latin typeface="UD デジタル 教科書体 NP-B" panose="02020700000000000000" pitchFamily="18" charset="-128"/>
                <a:ea typeface="UD デジタル 教科書体 NP-B" panose="02020700000000000000" pitchFamily="18" charset="-128"/>
              </a:rPr>
              <a:t>子どもから大人まで幅広く使える</a:t>
            </a:r>
            <a:endParaRPr lang="en-US" altLang="ja-JP" sz="3400" dirty="0">
              <a:latin typeface="UD デジタル 教科書体 NP-B" panose="02020700000000000000" pitchFamily="18" charset="-128"/>
              <a:ea typeface="UD デジタル 教科書体 NP-B" panose="02020700000000000000" pitchFamily="18" charset="-128"/>
            </a:endParaRPr>
          </a:p>
          <a:p>
            <a:pPr algn="ctr"/>
            <a:r>
              <a:rPr lang="ja-JP" altLang="en-US" sz="3400" dirty="0">
                <a:latin typeface="UD デジタル 教科書体 NP-B" panose="02020700000000000000" pitchFamily="18" charset="-128"/>
                <a:ea typeface="UD デジタル 教科書体 NP-B" panose="02020700000000000000" pitchFamily="18" charset="-128"/>
              </a:rPr>
              <a:t>考えるためのツール「トーキングマット」！</a:t>
            </a:r>
            <a:endParaRPr sz="3400" dirty="0">
              <a:latin typeface="UD デジタル 教科書体 NP-B" panose="02020700000000000000" pitchFamily="18" charset="-128"/>
              <a:ea typeface="UD デジタル 教科書体 NP-B" panose="02020700000000000000" pitchFamily="18" charset="-128"/>
            </a:endParaRPr>
          </a:p>
        </p:txBody>
      </p:sp>
      <p:sp>
        <p:nvSpPr>
          <p:cNvPr id="140" name="＊ご支援いただいた方へのお返しとして、トーキングマットの「入門パック」から「フルセット」、「基礎研修」などをご用意しています。詳しくは、プロジェクトページをご覧ください。"/>
          <p:cNvSpPr txBox="1"/>
          <p:nvPr/>
        </p:nvSpPr>
        <p:spPr>
          <a:xfrm>
            <a:off x="7368640" y="16406408"/>
            <a:ext cx="2662728" cy="1165789"/>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9097" tIns="59097" rIns="59097" bIns="59097">
            <a:spAutoFit/>
          </a:bodyPr>
          <a:lstStyle>
            <a:lvl1pPr algn="l">
              <a:defRPr sz="1700">
                <a:latin typeface="クレー デミボールド"/>
                <a:ea typeface="クレー デミボールド"/>
                <a:cs typeface="クレー デミボールド"/>
                <a:sym typeface="クレー デミボールド"/>
              </a:defRPr>
            </a:lvl1pPr>
          </a:lstStyle>
          <a:p>
            <a:r>
              <a:rPr dirty="0">
                <a:latin typeface="UD デジタル 教科書体 NP-B" panose="02020700000000000000" pitchFamily="18" charset="-128"/>
                <a:ea typeface="UD デジタル 教科書体 NP-B" panose="02020700000000000000" pitchFamily="18" charset="-128"/>
              </a:rPr>
              <a:t>＊</a:t>
            </a:r>
            <a:r>
              <a:rPr lang="ja-JP" altLang="en-US" dirty="0">
                <a:latin typeface="UD デジタル 教科書体 NP-B" panose="02020700000000000000" pitchFamily="18" charset="-128"/>
                <a:ea typeface="UD デジタル 教科書体 NP-B" panose="02020700000000000000" pitchFamily="18" charset="-128"/>
              </a:rPr>
              <a:t>クラウドファンディングサイト「</a:t>
            </a:r>
            <a:r>
              <a:rPr lang="en-US" altLang="ja-JP" dirty="0">
                <a:latin typeface="UD デジタル 教科書体 NP-B" panose="02020700000000000000" pitchFamily="18" charset="-128"/>
                <a:ea typeface="UD デジタル 教科書体 NP-B" panose="02020700000000000000" pitchFamily="18" charset="-128"/>
              </a:rPr>
              <a:t>READYFOR</a:t>
            </a:r>
            <a:r>
              <a:rPr lang="ja-JP" altLang="en-US" dirty="0">
                <a:latin typeface="UD デジタル 教科書体 NP-B" panose="02020700000000000000" pitchFamily="18" charset="-128"/>
                <a:ea typeface="UD デジタル 教科書体 NP-B" panose="02020700000000000000" pitchFamily="18" charset="-128"/>
              </a:rPr>
              <a:t>」にて、詳しい説明をご覧いただけます。</a:t>
            </a:r>
            <a:endParaRPr dirty="0">
              <a:latin typeface="UD デジタル 教科書体 NP-B" panose="02020700000000000000" pitchFamily="18" charset="-128"/>
              <a:ea typeface="UD デジタル 教科書体 NP-B" panose="02020700000000000000" pitchFamily="18" charset="-128"/>
            </a:endParaRPr>
          </a:p>
        </p:txBody>
      </p:sp>
      <p:pic>
        <p:nvPicPr>
          <p:cNvPr id="3" name="図 2" descr="挿絵 が含まれている画像&#10;&#10;自動的に生成された説明">
            <a:extLst>
              <a:ext uri="{FF2B5EF4-FFF2-40B4-BE49-F238E27FC236}">
                <a16:creationId xmlns:a16="http://schemas.microsoft.com/office/drawing/2014/main" id="{7580E074-F29A-492E-8B12-61DC87721077}"/>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188281" y="1136693"/>
            <a:ext cx="9494520" cy="2500018"/>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7" name="テキスト ボックス 6">
            <a:extLst>
              <a:ext uri="{FF2B5EF4-FFF2-40B4-BE49-F238E27FC236}">
                <a16:creationId xmlns:a16="http://schemas.microsoft.com/office/drawing/2014/main" id="{C2F03CCC-53EC-4AB3-AD2E-8D48DC7FCF15}"/>
              </a:ext>
            </a:extLst>
          </p:cNvPr>
          <p:cNvSpPr txBox="1"/>
          <p:nvPr/>
        </p:nvSpPr>
        <p:spPr>
          <a:xfrm flipH="1">
            <a:off x="802215" y="19529730"/>
            <a:ext cx="7133326" cy="2089118"/>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9097" tIns="59097" rIns="59097" bIns="59097" numCol="1" spcCol="38100" rtlCol="0" anchor="ctr">
            <a:spAutoFit/>
          </a:bodyPr>
          <a:lstStyle/>
          <a:p>
            <a:pPr algn="l"/>
            <a:r>
              <a:rPr lang="ja-JP" altLang="ja-JP" sz="2000" dirty="0">
                <a:latin typeface="UD デジタル 教科書体 NP-R" panose="02020400000000000000" pitchFamily="18" charset="-128"/>
                <a:ea typeface="UD デジタル 教科書体 NP-R" panose="02020400000000000000" pitchFamily="18" charset="-128"/>
              </a:rPr>
              <a:t>【問い合わせ先】</a:t>
            </a:r>
          </a:p>
          <a:p>
            <a:r>
              <a:rPr lang="ja-JP" altLang="ja-JP" sz="2400" b="1" dirty="0">
                <a:latin typeface="UD デジタル 教科書体 NP-R" panose="02020400000000000000" pitchFamily="18" charset="-128"/>
                <a:ea typeface="UD デジタル 教科書体 NP-R" panose="02020400000000000000" pitchFamily="18" charset="-128"/>
              </a:rPr>
              <a:t>一般社団法人日本意思決定支援ネットワーク</a:t>
            </a:r>
            <a:endParaRPr lang="en-US" altLang="ja-JP" sz="2400" b="1" dirty="0">
              <a:latin typeface="UD デジタル 教科書体 NP-R" panose="02020400000000000000" pitchFamily="18" charset="-128"/>
              <a:ea typeface="UD デジタル 教科書体 NP-R" panose="02020400000000000000" pitchFamily="18" charset="-128"/>
            </a:endParaRPr>
          </a:p>
          <a:p>
            <a:r>
              <a:rPr lang="ja-JP" altLang="ja-JP" sz="2400" b="1" dirty="0">
                <a:latin typeface="UD デジタル 教科書体 NP-R" panose="02020400000000000000" pitchFamily="18" charset="-128"/>
                <a:ea typeface="UD デジタル 教科書体 NP-R" panose="02020400000000000000" pitchFamily="18" charset="-128"/>
              </a:rPr>
              <a:t>（SDM-Japan）事務局</a:t>
            </a:r>
          </a:p>
          <a:p>
            <a:r>
              <a:rPr lang="en-US" altLang="ja-JP" sz="2800" b="1" dirty="0">
                <a:latin typeface="UD デジタル 教科書体 NP-R" panose="02020400000000000000" pitchFamily="18" charset="-128"/>
                <a:ea typeface="UD デジタル 教科書体 NP-R" panose="02020400000000000000" pitchFamily="18" charset="-128"/>
              </a:rPr>
              <a:t>050-5534-4004</a:t>
            </a:r>
            <a:r>
              <a:rPr lang="en-US" altLang="ja-JP" sz="4400" dirty="0">
                <a:latin typeface="UD デジタル 教科書体 NP-R" panose="02020400000000000000" pitchFamily="18" charset="-128"/>
                <a:ea typeface="UD デジタル 教科書体 NP-R" panose="02020400000000000000" pitchFamily="18" charset="-128"/>
              </a:rPr>
              <a:t> </a:t>
            </a:r>
            <a:r>
              <a:rPr lang="en-US" altLang="ja-JP" sz="6000" dirty="0">
                <a:latin typeface="UD デジタル 教科書体 NP-R" panose="02020400000000000000" pitchFamily="18" charset="-128"/>
                <a:ea typeface="UD デジタル 教科書体 NP-R" panose="02020400000000000000" pitchFamily="18" charset="-128"/>
              </a:rPr>
              <a:t> </a:t>
            </a:r>
            <a:r>
              <a:rPr lang="ja-JP" altLang="ja-JP" sz="2800" u="sng" dirty="0">
                <a:latin typeface="UD デジタル 教科書体 NP-R" panose="02020400000000000000" pitchFamily="18" charset="-128"/>
                <a:ea typeface="UD デジタル 教科書体 NP-R" panose="02020400000000000000" pitchFamily="18" charset="-128"/>
                <a:hlinkClick r:id="rId8"/>
              </a:rPr>
              <a:t>info@sdm-japan.net</a:t>
            </a:r>
            <a:endParaRPr kumimoji="0" lang="ja-JP" altLang="en-US" sz="2800" b="0" i="0" u="none" strike="noStrike" cap="none" spc="0" normalizeH="0" baseline="0" dirty="0">
              <a:ln>
                <a:noFill/>
              </a:ln>
              <a:solidFill>
                <a:srgbClr val="000000"/>
              </a:solidFill>
              <a:effectLst/>
              <a:uFillTx/>
              <a:latin typeface="UD デジタル 教科書体 NP-R" panose="02020400000000000000" pitchFamily="18" charset="-128"/>
              <a:ea typeface="UD デジタル 教科書体 NP-R" panose="02020400000000000000" pitchFamily="18" charset="-128"/>
              <a:sym typeface="ヒラギノ角ゴ ProN W6"/>
            </a:endParaRPr>
          </a:p>
        </p:txBody>
      </p:sp>
      <p:sp>
        <p:nvSpPr>
          <p:cNvPr id="31" name="＊ご支援いただいた方へのお返しとして、トーキングマットの「入門パック」から「フルセット」、「基礎研修」などをご用意しています。詳しくは、プロジェクトページをご覧ください。">
            <a:extLst>
              <a:ext uri="{FF2B5EF4-FFF2-40B4-BE49-F238E27FC236}">
                <a16:creationId xmlns:a16="http://schemas.microsoft.com/office/drawing/2014/main" id="{00C56D3A-158E-414D-A06B-277A5D990CAE}"/>
              </a:ext>
            </a:extLst>
          </p:cNvPr>
          <p:cNvSpPr txBox="1"/>
          <p:nvPr/>
        </p:nvSpPr>
        <p:spPr>
          <a:xfrm>
            <a:off x="12755523" y="19608046"/>
            <a:ext cx="2107333" cy="1689009"/>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9097" tIns="59097" rIns="59097" bIns="59097">
            <a:spAutoFit/>
          </a:bodyPr>
          <a:lstStyle>
            <a:lvl1pPr algn="l">
              <a:defRPr sz="1700">
                <a:latin typeface="クレー デミボールド"/>
                <a:ea typeface="クレー デミボールド"/>
                <a:cs typeface="クレー デミボールド"/>
                <a:sym typeface="クレー デミボールド"/>
              </a:defRPr>
            </a:lvl1pPr>
          </a:lstStyle>
          <a:p>
            <a:r>
              <a:rPr dirty="0">
                <a:latin typeface="UD デジタル 教科書体 NP-B" panose="02020700000000000000" pitchFamily="18" charset="-128"/>
                <a:ea typeface="UD デジタル 教科書体 NP-B" panose="02020700000000000000" pitchFamily="18" charset="-128"/>
              </a:rPr>
              <a:t>＊</a:t>
            </a:r>
            <a:r>
              <a:rPr lang="ja-JP" altLang="en-US" dirty="0">
                <a:latin typeface="UD デジタル 教科書体 NP-B" panose="02020700000000000000" pitchFamily="18" charset="-128"/>
                <a:ea typeface="UD デジタル 教科書体 NP-B" panose="02020700000000000000" pitchFamily="18" charset="-128"/>
              </a:rPr>
              <a:t>研修修了者は、トーキングマット（日本語版）　　　フルセットを</a:t>
            </a:r>
            <a:r>
              <a:rPr lang="ja-JP" altLang="en-US" dirty="0">
                <a:solidFill>
                  <a:srgbClr val="FF0000"/>
                </a:solidFill>
                <a:latin typeface="UD デジタル 教科書体 NP-B" panose="02020700000000000000" pitchFamily="18" charset="-128"/>
                <a:ea typeface="UD デジタル 教科書体 NP-B" panose="02020700000000000000" pitchFamily="18" charset="-128"/>
              </a:rPr>
              <a:t>割引価格</a:t>
            </a:r>
            <a:r>
              <a:rPr lang="ja-JP" altLang="en-US" dirty="0">
                <a:latin typeface="UD デジタル 教科書体 NP-B" panose="02020700000000000000" pitchFamily="18" charset="-128"/>
                <a:ea typeface="UD デジタル 教科書体 NP-B" panose="02020700000000000000" pitchFamily="18" charset="-128"/>
              </a:rPr>
              <a:t>でご購入いただけます！</a:t>
            </a:r>
            <a:endParaRPr dirty="0">
              <a:latin typeface="UD デジタル 教科書体 NP-B" panose="02020700000000000000" pitchFamily="18" charset="-128"/>
              <a:ea typeface="UD デジタル 教科書体 NP-B" panose="02020700000000000000" pitchFamily="18" charset="-128"/>
            </a:endParaRPr>
          </a:p>
        </p:txBody>
      </p:sp>
      <p:sp>
        <p:nvSpPr>
          <p:cNvPr id="2" name="テキスト ボックス 1">
            <a:extLst>
              <a:ext uri="{FF2B5EF4-FFF2-40B4-BE49-F238E27FC236}">
                <a16:creationId xmlns:a16="http://schemas.microsoft.com/office/drawing/2014/main" id="{D2A1E610-79A7-75BC-4141-E3FDCCE1F207}"/>
              </a:ext>
            </a:extLst>
          </p:cNvPr>
          <p:cNvSpPr txBox="1"/>
          <p:nvPr/>
        </p:nvSpPr>
        <p:spPr>
          <a:xfrm>
            <a:off x="337069" y="3674632"/>
            <a:ext cx="14525788" cy="7538900"/>
          </a:xfrm>
          <a:prstGeom prst="rect">
            <a:avLst/>
          </a:prstGeom>
          <a:solidFill>
            <a:schemeClr val="accent4">
              <a:lumMod val="40000"/>
              <a:lumOff val="60000"/>
            </a:schemeClr>
          </a:solidFill>
          <a:ln w="3175" cap="flat">
            <a:noFill/>
            <a:miter lim="400000"/>
          </a:ln>
          <a:effectLst>
            <a:softEdge rad="635000"/>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9097" tIns="59097" rIns="59097" bIns="59097" numCol="1" spcCol="38100" rtlCol="0" anchor="ctr">
            <a:spAutoFit/>
          </a:bodyPr>
          <a:lstStyle/>
          <a:p>
            <a:pPr marL="0" marR="0" indent="0" algn="ctr" defTabSz="1287826" rtl="0" fontAlgn="auto" latinLnBrk="0" hangingPunct="0">
              <a:lnSpc>
                <a:spcPct val="100000"/>
              </a:lnSpc>
              <a:spcBef>
                <a:spcPts val="0"/>
              </a:spcBef>
              <a:spcAft>
                <a:spcPts val="0"/>
              </a:spcAft>
              <a:buClrTx/>
              <a:buSzTx/>
              <a:buFontTx/>
              <a:buNone/>
              <a:tabLst/>
            </a:pPr>
            <a:endParaRPr kumimoji="0" lang="ja-JP" altLang="en-US" sz="5000" b="0" i="0" u="none" strike="noStrike" cap="none" spc="0" normalizeH="0" baseline="0" dirty="0">
              <a:ln>
                <a:noFill/>
              </a:ln>
              <a:solidFill>
                <a:srgbClr val="000000"/>
              </a:solidFill>
              <a:effectLst/>
              <a:uFillTx/>
              <a:latin typeface="ヒラギノ角ゴ ProN W6"/>
              <a:ea typeface="ヒラギノ角ゴ ProN W6"/>
              <a:cs typeface="ヒラギノ角ゴ ProN W6"/>
              <a:sym typeface="ヒラギノ角ゴ ProN W6"/>
            </a:endParaRPr>
          </a:p>
        </p:txBody>
      </p:sp>
      <p:sp>
        <p:nvSpPr>
          <p:cNvPr id="8" name="テキスト ボックス 7">
            <a:extLst>
              <a:ext uri="{FF2B5EF4-FFF2-40B4-BE49-F238E27FC236}">
                <a16:creationId xmlns:a16="http://schemas.microsoft.com/office/drawing/2014/main" id="{042ED66C-248C-41D8-BBA1-A71C387D6C26}"/>
              </a:ext>
            </a:extLst>
          </p:cNvPr>
          <p:cNvSpPr txBox="1"/>
          <p:nvPr/>
        </p:nvSpPr>
        <p:spPr>
          <a:xfrm>
            <a:off x="1190526" y="4219410"/>
            <a:ext cx="13357733" cy="4551331"/>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9097" tIns="59097" rIns="59097" bIns="59097" numCol="1" spcCol="38100" rtlCol="0" anchor="ctr">
            <a:spAutoFit/>
          </a:bodyPr>
          <a:lstStyle/>
          <a:p>
            <a:pPr marL="0" marR="0" indent="0" algn="ctr" defTabSz="1287826" rtl="0" fontAlgn="auto" latinLnBrk="0" hangingPunct="0">
              <a:lnSpc>
                <a:spcPct val="100000"/>
              </a:lnSpc>
              <a:spcBef>
                <a:spcPts val="0"/>
              </a:spcBef>
              <a:spcAft>
                <a:spcPts val="0"/>
              </a:spcAft>
              <a:buClrTx/>
              <a:buSzTx/>
              <a:buFontTx/>
              <a:buNone/>
              <a:tabLst/>
            </a:pPr>
            <a:r>
              <a:rPr kumimoji="0" lang="en-US" altLang="ja-JP" sz="5000" b="0" i="0" u="none" strike="noStrike" cap="none" spc="0" normalizeH="0" baseline="0" dirty="0">
                <a:ln>
                  <a:noFill/>
                </a:ln>
                <a:solidFill>
                  <a:srgbClr val="000000"/>
                </a:solidFill>
                <a:effectLst/>
                <a:uFillTx/>
                <a:latin typeface="HGS創英角ﾎﾟｯﾌﾟ体" panose="040B0A00000000000000" pitchFamily="50" charset="-128"/>
                <a:ea typeface="HGS創英角ﾎﾟｯﾌﾟ体" panose="040B0A00000000000000" pitchFamily="50" charset="-128"/>
                <a:sym typeface="ヒラギノ角ゴ ProN W6"/>
              </a:rPr>
              <a:t>2024</a:t>
            </a:r>
            <a:r>
              <a:rPr kumimoji="0" lang="ja-JP" altLang="en-US" sz="5000" b="0" i="0" u="none" strike="noStrike" cap="none" spc="0" normalizeH="0" baseline="0" dirty="0">
                <a:ln>
                  <a:noFill/>
                </a:ln>
                <a:solidFill>
                  <a:srgbClr val="000000"/>
                </a:solidFill>
                <a:effectLst/>
                <a:uFillTx/>
                <a:latin typeface="HGS創英角ﾎﾟｯﾌﾟ体" panose="040B0A00000000000000" pitchFamily="50" charset="-128"/>
                <a:ea typeface="HGS創英角ﾎﾟｯﾌﾟ体" panose="040B0A00000000000000" pitchFamily="50" charset="-128"/>
                <a:sym typeface="ヒラギノ角ゴ ProN W6"/>
              </a:rPr>
              <a:t>年度　トーキングマット</a:t>
            </a:r>
            <a:endParaRPr kumimoji="0" lang="en-US" altLang="ja-JP" sz="5000" b="0" i="0" u="none" strike="noStrike" cap="none" spc="0" normalizeH="0" baseline="0" dirty="0">
              <a:ln>
                <a:noFill/>
              </a:ln>
              <a:solidFill>
                <a:srgbClr val="000000"/>
              </a:solidFill>
              <a:effectLst/>
              <a:uFillTx/>
              <a:latin typeface="HGS創英角ﾎﾟｯﾌﾟ体" panose="040B0A00000000000000" pitchFamily="50" charset="-128"/>
              <a:ea typeface="HGS創英角ﾎﾟｯﾌﾟ体" panose="040B0A00000000000000" pitchFamily="50" charset="-128"/>
              <a:sym typeface="ヒラギノ角ゴ ProN W6"/>
            </a:endParaRPr>
          </a:p>
          <a:p>
            <a:pPr marL="0" marR="0" indent="0" algn="ctr" defTabSz="1287826" rtl="0" fontAlgn="auto" latinLnBrk="0" hangingPunct="0">
              <a:lnSpc>
                <a:spcPct val="100000"/>
              </a:lnSpc>
              <a:spcBef>
                <a:spcPts val="0"/>
              </a:spcBef>
              <a:spcAft>
                <a:spcPts val="0"/>
              </a:spcAft>
              <a:buClrTx/>
              <a:buSzTx/>
              <a:buFontTx/>
              <a:buNone/>
              <a:tabLst/>
            </a:pPr>
            <a:r>
              <a:rPr kumimoji="0" lang="ja-JP" altLang="en-US" sz="5000" b="0" i="0" u="none" strike="noStrike" cap="none" spc="0" normalizeH="0" baseline="0" dirty="0">
                <a:ln>
                  <a:noFill/>
                </a:ln>
                <a:solidFill>
                  <a:srgbClr val="000000"/>
                </a:solidFill>
                <a:effectLst/>
                <a:uFillTx/>
                <a:latin typeface="HGS創英角ﾎﾟｯﾌﾟ体" panose="040B0A00000000000000" pitchFamily="50" charset="-128"/>
                <a:ea typeface="HGS創英角ﾎﾟｯﾌﾟ体" panose="040B0A00000000000000" pitchFamily="50" charset="-128"/>
                <a:sym typeface="ヒラギノ角ゴ ProN W6"/>
              </a:rPr>
              <a:t>基礎研修のお知らせ</a:t>
            </a:r>
            <a:endParaRPr kumimoji="0" lang="en-US" altLang="ja-JP" sz="5000" b="0" i="0" u="none" strike="noStrike" cap="none" spc="0" normalizeH="0" baseline="0" dirty="0">
              <a:ln>
                <a:noFill/>
              </a:ln>
              <a:solidFill>
                <a:srgbClr val="000000"/>
              </a:solidFill>
              <a:effectLst/>
              <a:uFillTx/>
              <a:latin typeface="HGS創英角ﾎﾟｯﾌﾟ体" panose="040B0A00000000000000" pitchFamily="50" charset="-128"/>
              <a:ea typeface="HGS創英角ﾎﾟｯﾌﾟ体" panose="040B0A00000000000000" pitchFamily="50" charset="-128"/>
              <a:sym typeface="ヒラギノ角ゴ ProN W6"/>
            </a:endParaRPr>
          </a:p>
          <a:p>
            <a:pPr marL="0" marR="0" indent="0" algn="l" defTabSz="1287826" rtl="0" fontAlgn="auto" latinLnBrk="0" hangingPunct="0">
              <a:lnSpc>
                <a:spcPct val="100000"/>
              </a:lnSpc>
              <a:spcBef>
                <a:spcPts val="0"/>
              </a:spcBef>
              <a:spcAft>
                <a:spcPts val="0"/>
              </a:spcAft>
              <a:buClrTx/>
              <a:buSzTx/>
              <a:buFontTx/>
              <a:buNone/>
              <a:tabLst/>
            </a:pPr>
            <a:r>
              <a:rPr lang="ja-JP" altLang="en-US" dirty="0">
                <a:latin typeface="HGS創英角ﾎﾟｯﾌﾟ体" panose="040B0A00000000000000" pitchFamily="50" charset="-128"/>
                <a:ea typeface="HGS創英角ﾎﾟｯﾌﾟ体" panose="040B0A00000000000000" pitchFamily="50" charset="-128"/>
              </a:rPr>
              <a:t>＊一日目：</a:t>
            </a:r>
            <a:r>
              <a:rPr lang="en-US" altLang="ja-JP" dirty="0">
                <a:latin typeface="HGS創英角ﾎﾟｯﾌﾟ体" panose="040B0A00000000000000" pitchFamily="50" charset="-128"/>
                <a:ea typeface="HGS創英角ﾎﾟｯﾌﾟ体" panose="040B0A00000000000000" pitchFamily="50" charset="-128"/>
              </a:rPr>
              <a:t>8</a:t>
            </a:r>
            <a:r>
              <a:rPr lang="ja-JP" altLang="en-US" dirty="0">
                <a:latin typeface="HGS創英角ﾎﾟｯﾌﾟ体" panose="040B0A00000000000000" pitchFamily="50" charset="-128"/>
                <a:ea typeface="HGS創英角ﾎﾟｯﾌﾟ体" panose="040B0A00000000000000" pitchFamily="50" charset="-128"/>
              </a:rPr>
              <a:t>月</a:t>
            </a:r>
            <a:r>
              <a:rPr lang="en-US" altLang="ja-JP" dirty="0">
                <a:latin typeface="HGS創英角ﾎﾟｯﾌﾟ体" panose="040B0A00000000000000" pitchFamily="50" charset="-128"/>
                <a:ea typeface="HGS創英角ﾎﾟｯﾌﾟ体" panose="040B0A00000000000000" pitchFamily="50" charset="-128"/>
              </a:rPr>
              <a:t>10</a:t>
            </a:r>
            <a:r>
              <a:rPr lang="ja-JP" altLang="en-US" dirty="0">
                <a:latin typeface="HGS創英角ﾎﾟｯﾌﾟ体" panose="040B0A00000000000000" pitchFamily="50" charset="-128"/>
                <a:ea typeface="HGS創英角ﾎﾟｯﾌﾟ体" panose="040B0A00000000000000" pitchFamily="50" charset="-128"/>
              </a:rPr>
              <a:t>日（土）</a:t>
            </a:r>
            <a:r>
              <a:rPr lang="en-US" altLang="ja-JP" sz="4400" dirty="0">
                <a:latin typeface="HGS創英角ﾎﾟｯﾌﾟ体" panose="040B0A00000000000000" pitchFamily="50" charset="-128"/>
                <a:ea typeface="HGS創英角ﾎﾟｯﾌﾟ体" panose="040B0A00000000000000" pitchFamily="50" charset="-128"/>
              </a:rPr>
              <a:t>13:00</a:t>
            </a:r>
            <a:r>
              <a:rPr kumimoji="0" lang="ja-JP" altLang="en-US" sz="4400" b="0" i="0" u="none" strike="noStrike" cap="none" spc="0" normalizeH="0" baseline="0" dirty="0">
                <a:ln>
                  <a:noFill/>
                </a:ln>
                <a:solidFill>
                  <a:srgbClr val="000000"/>
                </a:solidFill>
                <a:effectLst/>
                <a:uFillTx/>
                <a:latin typeface="HGS創英角ﾎﾟｯﾌﾟ体" panose="040B0A00000000000000" pitchFamily="50" charset="-128"/>
                <a:ea typeface="HGS創英角ﾎﾟｯﾌﾟ体" panose="040B0A00000000000000" pitchFamily="50" charset="-128"/>
                <a:sym typeface="ヒラギノ角ゴ ProN W6"/>
              </a:rPr>
              <a:t> ～</a:t>
            </a:r>
            <a:r>
              <a:rPr kumimoji="0" lang="en-US" altLang="ja-JP" sz="4400" b="0" i="0" u="none" strike="noStrike" cap="none" spc="0" normalizeH="0" baseline="0" dirty="0">
                <a:ln>
                  <a:noFill/>
                </a:ln>
                <a:solidFill>
                  <a:srgbClr val="000000"/>
                </a:solidFill>
                <a:effectLst/>
                <a:uFillTx/>
                <a:latin typeface="HGS創英角ﾎﾟｯﾌﾟ体" panose="040B0A00000000000000" pitchFamily="50" charset="-128"/>
                <a:ea typeface="HGS創英角ﾎﾟｯﾌﾟ体" panose="040B0A00000000000000" pitchFamily="50" charset="-128"/>
                <a:sym typeface="ヒラギノ角ゴ ProN W6"/>
              </a:rPr>
              <a:t>16:30</a:t>
            </a:r>
          </a:p>
          <a:p>
            <a:pPr marL="0" marR="0" indent="0" algn="l" defTabSz="1287826" rtl="0" fontAlgn="auto" latinLnBrk="0" hangingPunct="0">
              <a:lnSpc>
                <a:spcPct val="100000"/>
              </a:lnSpc>
              <a:spcBef>
                <a:spcPts val="0"/>
              </a:spcBef>
              <a:spcAft>
                <a:spcPts val="0"/>
              </a:spcAft>
              <a:buClrTx/>
              <a:buSzTx/>
              <a:buFontTx/>
              <a:buNone/>
              <a:tabLst/>
            </a:pPr>
            <a:r>
              <a:rPr lang="en-US" altLang="ja-JP" sz="4400" dirty="0">
                <a:latin typeface="HGS創英角ﾎﾟｯﾌﾟ体" panose="040B0A00000000000000" pitchFamily="50" charset="-128"/>
                <a:ea typeface="HGS創英角ﾎﾟｯﾌﾟ体" panose="040B0A00000000000000" pitchFamily="50" charset="-128"/>
              </a:rPr>
              <a:t> </a:t>
            </a:r>
            <a:r>
              <a:rPr lang="ja-JP" altLang="en-US" sz="4400" dirty="0">
                <a:latin typeface="HGS創英角ﾎﾟｯﾌﾟ体" panose="040B0A00000000000000" pitchFamily="50" charset="-128"/>
                <a:ea typeface="HGS創英角ﾎﾟｯﾌﾟ体" panose="040B0A00000000000000" pitchFamily="50" charset="-128"/>
              </a:rPr>
              <a:t>　渋谷「ふれあい貸し会議室」にて対面研修</a:t>
            </a:r>
            <a:endParaRPr kumimoji="0" lang="en-US" altLang="ja-JP" sz="4400" b="0" i="0" u="none" strike="noStrike" cap="none" spc="0" normalizeH="0" baseline="0" dirty="0">
              <a:ln>
                <a:noFill/>
              </a:ln>
              <a:solidFill>
                <a:srgbClr val="000000"/>
              </a:solidFill>
              <a:effectLst/>
              <a:uFillTx/>
              <a:latin typeface="HGS創英角ﾎﾟｯﾌﾟ体" panose="040B0A00000000000000" pitchFamily="50" charset="-128"/>
              <a:ea typeface="HGS創英角ﾎﾟｯﾌﾟ体" panose="040B0A00000000000000" pitchFamily="50" charset="-128"/>
              <a:sym typeface="ヒラギノ角ゴ ProN W6"/>
            </a:endParaRPr>
          </a:p>
          <a:p>
            <a:pPr marL="0" marR="0" indent="0" algn="l" defTabSz="1287826" rtl="0" fontAlgn="auto" latinLnBrk="0" hangingPunct="0">
              <a:lnSpc>
                <a:spcPct val="100000"/>
              </a:lnSpc>
              <a:spcBef>
                <a:spcPts val="0"/>
              </a:spcBef>
              <a:spcAft>
                <a:spcPts val="0"/>
              </a:spcAft>
              <a:buClrTx/>
              <a:buSzTx/>
              <a:buFontTx/>
              <a:buNone/>
              <a:tabLst/>
            </a:pPr>
            <a:r>
              <a:rPr kumimoji="0" lang="ja-JP" altLang="en-US" sz="5000" b="0" i="0" u="none" strike="noStrike" cap="none" spc="0" normalizeH="0" baseline="0" dirty="0">
                <a:ln>
                  <a:noFill/>
                </a:ln>
                <a:solidFill>
                  <a:srgbClr val="000000"/>
                </a:solidFill>
                <a:effectLst/>
                <a:uFillTx/>
                <a:latin typeface="HGS創英角ﾎﾟｯﾌﾟ体" panose="040B0A00000000000000" pitchFamily="50" charset="-128"/>
                <a:ea typeface="HGS創英角ﾎﾟｯﾌﾟ体" panose="040B0A00000000000000" pitchFamily="50" charset="-128"/>
                <a:sym typeface="ヒラギノ角ゴ ProN W6"/>
              </a:rPr>
              <a:t>＊二日目：  </a:t>
            </a:r>
            <a:r>
              <a:rPr lang="en-US" altLang="ja-JP" dirty="0">
                <a:latin typeface="HGS創英角ﾎﾟｯﾌﾟ体" panose="040B0A00000000000000" pitchFamily="50" charset="-128"/>
                <a:ea typeface="HGS創英角ﾎﾟｯﾌﾟ体" panose="040B0A00000000000000" pitchFamily="50" charset="-128"/>
              </a:rPr>
              <a:t>9</a:t>
            </a:r>
            <a:r>
              <a:rPr kumimoji="0" lang="ja-JP" altLang="en-US" sz="5000" b="0" i="0" u="none" strike="noStrike" cap="none" spc="0" normalizeH="0" baseline="0" dirty="0">
                <a:ln>
                  <a:noFill/>
                </a:ln>
                <a:solidFill>
                  <a:srgbClr val="000000"/>
                </a:solidFill>
                <a:effectLst/>
                <a:uFillTx/>
                <a:latin typeface="HGS創英角ﾎﾟｯﾌﾟ体" panose="040B0A00000000000000" pitchFamily="50" charset="-128"/>
                <a:ea typeface="HGS創英角ﾎﾟｯﾌﾟ体" panose="040B0A00000000000000" pitchFamily="50" charset="-128"/>
                <a:sym typeface="ヒラギノ角ゴ ProN W6"/>
              </a:rPr>
              <a:t>月</a:t>
            </a:r>
            <a:r>
              <a:rPr kumimoji="0" lang="en-US" altLang="ja-JP" sz="5000" b="0" i="0" u="none" strike="noStrike" cap="none" spc="0" normalizeH="0" baseline="0" dirty="0">
                <a:ln>
                  <a:noFill/>
                </a:ln>
                <a:solidFill>
                  <a:srgbClr val="000000"/>
                </a:solidFill>
                <a:effectLst/>
                <a:uFillTx/>
                <a:latin typeface="HGS創英角ﾎﾟｯﾌﾟ体" panose="040B0A00000000000000" pitchFamily="50" charset="-128"/>
                <a:ea typeface="HGS創英角ﾎﾟｯﾌﾟ体" panose="040B0A00000000000000" pitchFamily="50" charset="-128"/>
                <a:sym typeface="ヒラギノ角ゴ ProN W6"/>
              </a:rPr>
              <a:t>7</a:t>
            </a:r>
            <a:r>
              <a:rPr kumimoji="0" lang="ja-JP" altLang="en-US" sz="5000" b="0" i="0" u="none" strike="noStrike" cap="none" spc="0" normalizeH="0" baseline="0" dirty="0">
                <a:ln>
                  <a:noFill/>
                </a:ln>
                <a:solidFill>
                  <a:srgbClr val="000000"/>
                </a:solidFill>
                <a:effectLst/>
                <a:uFillTx/>
                <a:latin typeface="HGS創英角ﾎﾟｯﾌﾟ体" panose="040B0A00000000000000" pitchFamily="50" charset="-128"/>
                <a:ea typeface="HGS創英角ﾎﾟｯﾌﾟ体" panose="040B0A00000000000000" pitchFamily="50" charset="-128"/>
                <a:sym typeface="ヒラギノ角ゴ ProN W6"/>
              </a:rPr>
              <a:t>日（土）</a:t>
            </a:r>
            <a:r>
              <a:rPr kumimoji="0" lang="en-US" altLang="ja-JP" sz="4400" b="0" i="0" u="none" strike="noStrike" cap="none" spc="0" normalizeH="0" baseline="0" dirty="0">
                <a:ln>
                  <a:noFill/>
                </a:ln>
                <a:solidFill>
                  <a:srgbClr val="000000"/>
                </a:solidFill>
                <a:effectLst/>
                <a:uFillTx/>
                <a:latin typeface="HGS創英角ﾎﾟｯﾌﾟ体" panose="040B0A00000000000000" pitchFamily="50" charset="-128"/>
                <a:ea typeface="HGS創英角ﾎﾟｯﾌﾟ体" panose="040B0A00000000000000" pitchFamily="50" charset="-128"/>
                <a:sym typeface="ヒラギノ角ゴ ProN W6"/>
              </a:rPr>
              <a:t>13:00 </a:t>
            </a:r>
            <a:r>
              <a:rPr kumimoji="0" lang="ja-JP" altLang="en-US" sz="4400" b="0" i="0" u="none" strike="noStrike" cap="none" spc="0" normalizeH="0" baseline="0" dirty="0">
                <a:ln>
                  <a:noFill/>
                </a:ln>
                <a:solidFill>
                  <a:srgbClr val="000000"/>
                </a:solidFill>
                <a:effectLst/>
                <a:uFillTx/>
                <a:latin typeface="HGS創英角ﾎﾟｯﾌﾟ体" panose="040B0A00000000000000" pitchFamily="50" charset="-128"/>
                <a:ea typeface="HGS創英角ﾎﾟｯﾌﾟ体" panose="040B0A00000000000000" pitchFamily="50" charset="-128"/>
                <a:sym typeface="ヒラギノ角ゴ ProN W6"/>
              </a:rPr>
              <a:t>～</a:t>
            </a:r>
            <a:r>
              <a:rPr kumimoji="0" lang="en-US" altLang="ja-JP" sz="4400" b="0" i="0" u="none" strike="noStrike" cap="none" spc="0" normalizeH="0" baseline="0" dirty="0">
                <a:ln>
                  <a:noFill/>
                </a:ln>
                <a:solidFill>
                  <a:srgbClr val="000000"/>
                </a:solidFill>
                <a:effectLst/>
                <a:uFillTx/>
                <a:latin typeface="HGS創英角ﾎﾟｯﾌﾟ体" panose="040B0A00000000000000" pitchFamily="50" charset="-128"/>
                <a:ea typeface="HGS創英角ﾎﾟｯﾌﾟ体" panose="040B0A00000000000000" pitchFamily="50" charset="-128"/>
                <a:sym typeface="ヒラギノ角ゴ ProN W6"/>
              </a:rPr>
              <a:t>16:30</a:t>
            </a:r>
            <a:endParaRPr lang="en-US" altLang="ja-JP" dirty="0">
              <a:latin typeface="HGS創英角ﾎﾟｯﾌﾟ体" panose="040B0A00000000000000" pitchFamily="50" charset="-128"/>
              <a:ea typeface="HGS創英角ﾎﾟｯﾌﾟ体" panose="040B0A00000000000000" pitchFamily="50" charset="-128"/>
            </a:endParaRPr>
          </a:p>
          <a:p>
            <a:pPr marL="0" marR="0" indent="0" algn="l" defTabSz="1287826" rtl="0" fontAlgn="auto" latinLnBrk="0" hangingPunct="0">
              <a:lnSpc>
                <a:spcPct val="100000"/>
              </a:lnSpc>
              <a:spcBef>
                <a:spcPts val="0"/>
              </a:spcBef>
              <a:spcAft>
                <a:spcPts val="0"/>
              </a:spcAft>
              <a:buClrTx/>
              <a:buSzTx/>
              <a:buFontTx/>
              <a:buNone/>
              <a:tabLst/>
            </a:pPr>
            <a:r>
              <a:rPr lang="ja-JP" altLang="en-US" sz="4400" dirty="0">
                <a:latin typeface="HGS創英角ﾎﾟｯﾌﾟ体" panose="040B0A00000000000000" pitchFamily="50" charset="-128"/>
                <a:ea typeface="HGS創英角ﾎﾟｯﾌﾟ体" panose="040B0A00000000000000" pitchFamily="50" charset="-128"/>
              </a:rPr>
              <a:t>　オンライン研修</a:t>
            </a:r>
            <a:endParaRPr lang="en-US" altLang="ja-JP" sz="4400" dirty="0">
              <a:latin typeface="HGS創英角ﾎﾟｯﾌﾟ体" panose="040B0A00000000000000" pitchFamily="50" charset="-128"/>
              <a:ea typeface="HGS創英角ﾎﾟｯﾌﾟ体" panose="040B0A00000000000000" pitchFamily="50" charset="-128"/>
            </a:endParaRPr>
          </a:p>
        </p:txBody>
      </p:sp>
      <p:sp>
        <p:nvSpPr>
          <p:cNvPr id="18" name="テキスト ボックス 17">
            <a:extLst>
              <a:ext uri="{FF2B5EF4-FFF2-40B4-BE49-F238E27FC236}">
                <a16:creationId xmlns:a16="http://schemas.microsoft.com/office/drawing/2014/main" id="{952BB012-08C5-F43F-3770-6E552FC932B6}"/>
              </a:ext>
            </a:extLst>
          </p:cNvPr>
          <p:cNvSpPr txBox="1"/>
          <p:nvPr/>
        </p:nvSpPr>
        <p:spPr>
          <a:xfrm>
            <a:off x="639457" y="8865514"/>
            <a:ext cx="12560866" cy="1689009"/>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9097" tIns="59097" rIns="59097" bIns="59097" numCol="1" spcCol="38100" rtlCol="0" anchor="ctr">
            <a:spAutoFit/>
          </a:bodyPr>
          <a:lstStyle/>
          <a:p>
            <a:pPr marL="0" marR="0" indent="0" algn="ctr" defTabSz="1287826" rtl="0" fontAlgn="auto" latinLnBrk="0" hangingPunct="0">
              <a:lnSpc>
                <a:spcPct val="100000"/>
              </a:lnSpc>
              <a:spcBef>
                <a:spcPts val="0"/>
              </a:spcBef>
              <a:spcAft>
                <a:spcPts val="0"/>
              </a:spcAft>
              <a:buClrTx/>
              <a:buSzTx/>
              <a:buFontTx/>
              <a:buNone/>
              <a:tabLst/>
            </a:pPr>
            <a:r>
              <a:rPr lang="ja-JP" altLang="en-US" sz="5400" dirty="0"/>
              <a:t>研修お申込みは</a:t>
            </a:r>
            <a:r>
              <a:rPr lang="en-US" altLang="ja-JP" sz="5400" dirty="0" err="1"/>
              <a:t>Peatix</a:t>
            </a:r>
            <a:r>
              <a:rPr lang="en-US" altLang="ja-JP" sz="5400" dirty="0"/>
              <a:t> </a:t>
            </a:r>
            <a:r>
              <a:rPr lang="ja-JP" altLang="en-US" sz="5400" dirty="0"/>
              <a:t>から→</a:t>
            </a:r>
            <a:endParaRPr lang="en-US" altLang="ja-JP" sz="5400" dirty="0"/>
          </a:p>
          <a:p>
            <a:pPr marL="0" marR="0" indent="0" algn="l" defTabSz="1287826" rtl="0" fontAlgn="auto" latinLnBrk="0" hangingPunct="0">
              <a:lnSpc>
                <a:spcPct val="100000"/>
              </a:lnSpc>
              <a:spcBef>
                <a:spcPts val="0"/>
              </a:spcBef>
              <a:spcAft>
                <a:spcPts val="0"/>
              </a:spcAft>
              <a:buClrTx/>
              <a:buSzTx/>
              <a:buFontTx/>
              <a:buNone/>
              <a:tabLst/>
            </a:pPr>
            <a:r>
              <a:rPr lang="en-US" altLang="ja-JP" sz="4800" dirty="0"/>
              <a:t>  https://peatix.com/event/3951766/view</a:t>
            </a:r>
          </a:p>
        </p:txBody>
      </p:sp>
      <p:pic>
        <p:nvPicPr>
          <p:cNvPr id="26" name="80388898_543746802873608_759720031796854784_n.png" descr="80388898_543746802873608_759720031796854784_n.png">
            <a:extLst>
              <a:ext uri="{FF2B5EF4-FFF2-40B4-BE49-F238E27FC236}">
                <a16:creationId xmlns:a16="http://schemas.microsoft.com/office/drawing/2014/main" id="{BCCB45D7-D368-4B00-8FB2-4D9056321440}"/>
              </a:ext>
            </a:extLst>
          </p:cNvPr>
          <p:cNvPicPr>
            <a:picLocks noChangeAspect="1"/>
          </p:cNvPicPr>
          <p:nvPr/>
        </p:nvPicPr>
        <p:blipFill>
          <a:blip r:embed="rId9"/>
          <a:stretch>
            <a:fillRect/>
          </a:stretch>
        </p:blipFill>
        <p:spPr>
          <a:xfrm>
            <a:off x="639457" y="473592"/>
            <a:ext cx="1898446" cy="1898449"/>
          </a:xfrm>
          <a:prstGeom prst="ellipse">
            <a:avLst/>
          </a:prstGeom>
          <a:ln>
            <a:noFill/>
          </a:ln>
          <a:effectLst>
            <a:softEdge rad="112500"/>
          </a:effectLst>
        </p:spPr>
      </p:pic>
      <p:pic>
        <p:nvPicPr>
          <p:cNvPr id="6" name="図 5">
            <a:extLst>
              <a:ext uri="{FF2B5EF4-FFF2-40B4-BE49-F238E27FC236}">
                <a16:creationId xmlns:a16="http://schemas.microsoft.com/office/drawing/2014/main" id="{5127680F-AE62-B106-719F-09BC806BA277}"/>
              </a:ext>
            </a:extLst>
          </p:cNvPr>
          <p:cNvPicPr>
            <a:picLocks noChangeAspect="1"/>
          </p:cNvPicPr>
          <p:nvPr/>
        </p:nvPicPr>
        <p:blipFill>
          <a:blip r:embed="rId10"/>
          <a:stretch>
            <a:fillRect/>
          </a:stretch>
        </p:blipFill>
        <p:spPr>
          <a:xfrm flipV="1">
            <a:off x="12178402" y="8104515"/>
            <a:ext cx="2450007" cy="2450007"/>
          </a:xfrm>
          <a:prstGeom prst="rect">
            <a:avLst/>
          </a:prstGeom>
        </p:spPr>
      </p:pic>
    </p:spTree>
  </p:cSld>
  <p:clrMapOvr>
    <a:masterClrMapping/>
  </p:clrMapOvr>
  <p:transitio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ヒラギノ角ゴ ProN W3"/>
        <a:ea typeface="ヒラギノ角ゴ ProN W3"/>
        <a:cs typeface="ヒラギノ角ゴ ProN W3"/>
      </a:majorFont>
      <a:minorFont>
        <a:latin typeface="ヒラギノ角ゴ ProN W3"/>
        <a:ea typeface="ヒラギノ角ゴ ProN W3"/>
        <a:cs typeface="ヒラギノ角ゴ ProN W3"/>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3175" cap="flat">
          <a:noFill/>
          <a:miter lim="400000"/>
        </a:ln>
        <a:effectLst/>
        <a:sp3d/>
      </a:spPr>
      <a:bodyPr rot="0" spcFirstLastPara="1" vertOverflow="overflow" horzOverflow="overflow" vert="horz" wrap="square" lIns="59097" tIns="59097" rIns="59097" bIns="59097" numCol="1" spcCol="38100" rtlCol="0" anchor="ctr">
        <a:spAutoFit/>
      </a:bodyPr>
      <a:lstStyle>
        <a:defPPr marL="0" marR="0" indent="0" algn="ctr" defTabSz="1287826" rtl="0" fontAlgn="auto" latinLnBrk="0" hangingPunct="0">
          <a:lnSpc>
            <a:spcPct val="100000"/>
          </a:lnSpc>
          <a:spcBef>
            <a:spcPts val="0"/>
          </a:spcBef>
          <a:spcAft>
            <a:spcPts val="0"/>
          </a:spcAft>
          <a:buClrTx/>
          <a:buSzTx/>
          <a:buFontTx/>
          <a:buNone/>
          <a:tabLst/>
          <a:defRPr kumimoji="0" sz="3800" b="0" i="0" u="none" strike="noStrike" cap="none" spc="0" normalizeH="0" baseline="0">
            <a:ln>
              <a:noFill/>
            </a:ln>
            <a:solidFill>
              <a:srgbClr val="FFFFFF"/>
            </a:solidFill>
            <a:effectLst/>
            <a:uFillTx/>
            <a:latin typeface="+mn-lt"/>
            <a:ea typeface="+mn-ea"/>
            <a:cs typeface="+mn-cs"/>
            <a:sym typeface="ヒラギノ角ゴ ProN W3"/>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3175"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3175" cap="flat">
          <a:noFill/>
          <a:miter lim="400000"/>
        </a:ln>
        <a:effectLst/>
        <a:sp3d/>
      </a:spPr>
      <a:bodyPr rot="0" spcFirstLastPara="1" vertOverflow="overflow" horzOverflow="overflow" vert="horz" wrap="square" lIns="59097" tIns="59097" rIns="59097" bIns="59097" numCol="1" spcCol="38100" rtlCol="0" anchor="ctr">
        <a:spAutoFit/>
      </a:bodyPr>
      <a:lstStyle>
        <a:defPPr marL="0" marR="0" indent="0" algn="ctr" defTabSz="1287826"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ヒラギノ角ゴ ProN W6"/>
            <a:ea typeface="ヒラギノ角ゴ ProN W6"/>
            <a:cs typeface="ヒラギノ角ゴ ProN W6"/>
            <a:sym typeface="ヒラギノ角ゴ ProN W6"/>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ヒラギノ角ゴ ProN W3"/>
        <a:ea typeface="ヒラギノ角ゴ ProN W3"/>
        <a:cs typeface="ヒラギノ角ゴ ProN W3"/>
      </a:majorFont>
      <a:minorFont>
        <a:latin typeface="ヒラギノ角ゴ ProN W3"/>
        <a:ea typeface="ヒラギノ角ゴ ProN W3"/>
        <a:cs typeface="ヒラギノ角ゴ ProN W3"/>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3175" cap="flat">
          <a:noFill/>
          <a:miter lim="400000"/>
        </a:ln>
        <a:effectLst/>
        <a:sp3d/>
      </a:spPr>
      <a:bodyPr rot="0" spcFirstLastPara="1" vertOverflow="overflow" horzOverflow="overflow" vert="horz" wrap="square" lIns="59097" tIns="59097" rIns="59097" bIns="59097" numCol="1" spcCol="38100" rtlCol="0" anchor="ctr">
        <a:spAutoFit/>
      </a:bodyPr>
      <a:lstStyle>
        <a:defPPr marL="0" marR="0" indent="0" algn="ctr" defTabSz="1287826" rtl="0" fontAlgn="auto" latinLnBrk="0" hangingPunct="0">
          <a:lnSpc>
            <a:spcPct val="100000"/>
          </a:lnSpc>
          <a:spcBef>
            <a:spcPts val="0"/>
          </a:spcBef>
          <a:spcAft>
            <a:spcPts val="0"/>
          </a:spcAft>
          <a:buClrTx/>
          <a:buSzTx/>
          <a:buFontTx/>
          <a:buNone/>
          <a:tabLst/>
          <a:defRPr kumimoji="0" sz="3800" b="0" i="0" u="none" strike="noStrike" cap="none" spc="0" normalizeH="0" baseline="0">
            <a:ln>
              <a:noFill/>
            </a:ln>
            <a:solidFill>
              <a:srgbClr val="FFFFFF"/>
            </a:solidFill>
            <a:effectLst/>
            <a:uFillTx/>
            <a:latin typeface="+mn-lt"/>
            <a:ea typeface="+mn-ea"/>
            <a:cs typeface="+mn-cs"/>
            <a:sym typeface="ヒラギノ角ゴ ProN W3"/>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3175"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3175" cap="flat">
          <a:noFill/>
          <a:miter lim="400000"/>
        </a:ln>
        <a:effectLst/>
        <a:sp3d/>
      </a:spPr>
      <a:bodyPr rot="0" spcFirstLastPara="1" vertOverflow="overflow" horzOverflow="overflow" vert="horz" wrap="square" lIns="59097" tIns="59097" rIns="59097" bIns="59097" numCol="1" spcCol="38100" rtlCol="0" anchor="ctr">
        <a:spAutoFit/>
      </a:bodyPr>
      <a:lstStyle>
        <a:defPPr marL="0" marR="0" indent="0" algn="ctr" defTabSz="1287826"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ヒラギノ角ゴ ProN W6"/>
            <a:ea typeface="ヒラギノ角ゴ ProN W6"/>
            <a:cs typeface="ヒラギノ角ゴ ProN W6"/>
            <a:sym typeface="ヒラギノ角ゴ ProN W6"/>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792</TotalTime>
  <Words>247</Words>
  <Application>Microsoft Office PowerPoint</Application>
  <PresentationFormat>ユーザー設定</PresentationFormat>
  <Paragraphs>18</Paragraphs>
  <Slides>1</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Helvetica Neue Light</vt:lpstr>
      <vt:lpstr>Helvetica Neue Thin</vt:lpstr>
      <vt:lpstr>HGS創英角ﾎﾟｯﾌﾟ体</vt:lpstr>
      <vt:lpstr>UD デジタル 教科書体 NK-R</vt:lpstr>
      <vt:lpstr>UD デジタル 教科書体 NP-B</vt:lpstr>
      <vt:lpstr>UD デジタル 教科書体 NP-R</vt:lpstr>
      <vt:lpstr>ヒラギノ角ゴ ProN W3</vt:lpstr>
      <vt:lpstr>ヒラギノ角ゴ ProN W6</vt:lpstr>
      <vt:lpstr>White</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Toshihiko Mizushima</dc:creator>
  <cp:lastModifiedBy>Hiroko Tamaki</cp:lastModifiedBy>
  <cp:revision>44</cp:revision>
  <dcterms:modified xsi:type="dcterms:W3CDTF">2024-07-04T05:55:06Z</dcterms:modified>
</cp:coreProperties>
</file>